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1" r:id="rId3"/>
    <p:sldId id="258" r:id="rId4"/>
    <p:sldId id="259" r:id="rId5"/>
    <p:sldId id="275" r:id="rId6"/>
    <p:sldId id="283" r:id="rId7"/>
    <p:sldId id="274" r:id="rId8"/>
    <p:sldId id="260" r:id="rId9"/>
    <p:sldId id="262" r:id="rId10"/>
    <p:sldId id="293" r:id="rId11"/>
    <p:sldId id="276" r:id="rId12"/>
    <p:sldId id="279" r:id="rId13"/>
    <p:sldId id="288" r:id="rId14"/>
    <p:sldId id="264" r:id="rId15"/>
    <p:sldId id="280" r:id="rId16"/>
    <p:sldId id="294" r:id="rId17"/>
    <p:sldId id="297" r:id="rId18"/>
    <p:sldId id="295" r:id="rId19"/>
    <p:sldId id="265" r:id="rId20"/>
    <p:sldId id="266" r:id="rId21"/>
    <p:sldId id="287" r:id="rId22"/>
    <p:sldId id="300" r:id="rId23"/>
    <p:sldId id="267" r:id="rId24"/>
    <p:sldId id="299" r:id="rId25"/>
    <p:sldId id="301" r:id="rId26"/>
    <p:sldId id="296" r:id="rId27"/>
    <p:sldId id="286" r:id="rId28"/>
    <p:sldId id="302" r:id="rId29"/>
    <p:sldId id="277" r:id="rId30"/>
    <p:sldId id="291" r:id="rId31"/>
    <p:sldId id="298" r:id="rId32"/>
    <p:sldId id="278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57F4B-99B2-4C4E-92FC-92058937F8D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87647-9EBA-453C-9103-5AC8D200DE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8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7647-9EBA-453C-9103-5AC8D200DEA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12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7647-9EBA-453C-9103-5AC8D200DEA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00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7647-9EBA-453C-9103-5AC8D200DEA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32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7647-9EBA-453C-9103-5AC8D200DEA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98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7647-9EBA-453C-9103-5AC8D200DEA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75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6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1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6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3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9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3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4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3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2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0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3C1A-721C-4275-843C-A8ADF097107A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5E338-C2CA-4AB6-AA58-3FC1CDDC2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2366" y="3212976"/>
            <a:ext cx="7772400" cy="1470025"/>
          </a:xfrm>
        </p:spPr>
        <p:txBody>
          <a:bodyPr>
            <a:noAutofit/>
          </a:bodyPr>
          <a:lstStyle/>
          <a:p>
            <a:r>
              <a:rPr lang="de-DE" sz="3600" b="1" dirty="0">
                <a:latin typeface="Times New Roman" pitchFamily="18" charset="0"/>
                <a:cs typeface="Times New Roman" pitchFamily="18" charset="0"/>
              </a:rPr>
              <a:t>Jahreshauptversammlung</a:t>
            </a:r>
            <a:br>
              <a:rPr lang="de-DE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16.02.2017</a:t>
            </a:r>
            <a:br>
              <a:rPr lang="de-DE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de-DE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Gasthof Alpenblick,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Weibhausen</a:t>
            </a:r>
            <a:br>
              <a:rPr lang="de-DE" sz="3600" b="1" dirty="0">
                <a:latin typeface="Times New Roman" pitchFamily="18" charset="0"/>
                <a:cs typeface="Times New Roman" pitchFamily="18" charset="0"/>
              </a:rPr>
            </a:br>
            <a:endParaRPr lang="de-DE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itelBi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5119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u="sng" dirty="0"/>
              <a:t>Rückblick 2016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03016" y="1196752"/>
            <a:ext cx="8705488" cy="5472608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b="1" dirty="0"/>
              <a:t>19.07.2016 </a:t>
            </a:r>
            <a:r>
              <a:rPr lang="en-US" b="1" dirty="0" err="1"/>
              <a:t>Fohlenauswahl</a:t>
            </a:r>
            <a:r>
              <a:rPr lang="en-US" b="1" dirty="0"/>
              <a:t> und Prämierung </a:t>
            </a:r>
            <a:r>
              <a:rPr lang="en-US" b="1" dirty="0" err="1"/>
              <a:t>bei</a:t>
            </a:r>
            <a:r>
              <a:rPr lang="en-US" b="1" dirty="0"/>
              <a:t> </a:t>
            </a:r>
            <a:r>
              <a:rPr lang="en-US" b="1" dirty="0" err="1"/>
              <a:t>Holzeder</a:t>
            </a:r>
            <a:r>
              <a:rPr lang="en-US" b="1" dirty="0"/>
              <a:t> </a:t>
            </a:r>
          </a:p>
          <a:p>
            <a:pPr marL="0" lvl="2" indent="0">
              <a:buNone/>
            </a:pPr>
            <a:endParaRPr lang="en-US" sz="2000" dirty="0"/>
          </a:p>
          <a:p>
            <a:pPr marL="0" lvl="2" indent="0">
              <a:buNone/>
            </a:pPr>
            <a:r>
              <a:rPr lang="en-US" sz="2000" dirty="0"/>
              <a:t>SF Cornet’s Call Out x </a:t>
            </a:r>
            <a:r>
              <a:rPr lang="en-US" sz="2000" dirty="0" err="1"/>
              <a:t>Caretello</a:t>
            </a:r>
            <a:r>
              <a:rPr lang="en-US" sz="2000" dirty="0"/>
              <a:t> B; </a:t>
            </a:r>
          </a:p>
          <a:p>
            <a:pPr marL="0" lvl="2" indent="0">
              <a:buNone/>
            </a:pPr>
            <a:r>
              <a:rPr lang="en-US" sz="2000" dirty="0"/>
              <a:t>Z Cornelius Wimmer</a:t>
            </a:r>
            <a:endParaRPr lang="de-DE" sz="2000" dirty="0"/>
          </a:p>
          <a:p>
            <a:pPr marL="0" lvl="2" indent="0">
              <a:buNone/>
            </a:pPr>
            <a:endParaRPr lang="de-DE" sz="2000" dirty="0"/>
          </a:p>
          <a:p>
            <a:pPr marL="0" lvl="2" indent="0">
              <a:buNone/>
            </a:pPr>
            <a:endParaRPr lang="en-US" sz="2000" dirty="0"/>
          </a:p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r>
              <a:rPr lang="en-US" sz="2000" dirty="0"/>
              <a:t>HF Cornet’s Call Out x </a:t>
            </a:r>
            <a:r>
              <a:rPr lang="de-DE" sz="2000" dirty="0"/>
              <a:t>Coronado</a:t>
            </a:r>
          </a:p>
          <a:p>
            <a:pPr marL="0" lvl="2" indent="0">
              <a:buNone/>
            </a:pPr>
            <a:r>
              <a:rPr lang="de-DE" sz="2000" dirty="0"/>
              <a:t>Z </a:t>
            </a:r>
            <a:r>
              <a:rPr lang="de-DE" sz="2000" dirty="0" err="1"/>
              <a:t>Lazlo</a:t>
            </a:r>
            <a:r>
              <a:rPr lang="de-DE" sz="2000" dirty="0"/>
              <a:t> Toth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60" y="2276872"/>
            <a:ext cx="3306476" cy="2367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68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u="sng" dirty="0"/>
              <a:t>Rückblick 2016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1441" y="1230881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20.07.2016 Fohlenprämierung </a:t>
            </a:r>
            <a:r>
              <a:rPr lang="de-DE" sz="2400" b="1" dirty="0" err="1"/>
              <a:t>Tengling</a:t>
            </a:r>
            <a:endParaRPr lang="de-DE" sz="2400" b="1" dirty="0"/>
          </a:p>
          <a:p>
            <a:pPr marL="0" indent="0">
              <a:buNone/>
            </a:pPr>
            <a:r>
              <a:rPr lang="en-US" sz="2000" dirty="0" err="1"/>
              <a:t>Tagessieger</a:t>
            </a:r>
            <a:r>
              <a:rPr lang="en-US" sz="2000" dirty="0"/>
              <a:t> </a:t>
            </a:r>
            <a:r>
              <a:rPr lang="en-US" sz="2000" dirty="0" err="1"/>
              <a:t>bei</a:t>
            </a:r>
            <a:r>
              <a:rPr lang="en-US" sz="2000" dirty="0"/>
              <a:t> den </a:t>
            </a:r>
            <a:r>
              <a:rPr lang="en-US" sz="2000" dirty="0" err="1"/>
              <a:t>Stutfohlen</a:t>
            </a:r>
            <a:r>
              <a:rPr lang="en-US" sz="2000" dirty="0"/>
              <a:t> </a:t>
            </a:r>
            <a:r>
              <a:rPr lang="en-US" sz="2000" dirty="0" err="1"/>
              <a:t>Zucht</a:t>
            </a:r>
            <a:r>
              <a:rPr lang="en-US" sz="2000" dirty="0"/>
              <a:t>  </a:t>
            </a:r>
            <a:r>
              <a:rPr lang="en-US" sz="2000" dirty="0" err="1"/>
              <a:t>Alois</a:t>
            </a:r>
            <a:r>
              <a:rPr lang="en-US" sz="2000" dirty="0"/>
              <a:t> und Michael Eder  </a:t>
            </a:r>
            <a:r>
              <a:rPr lang="en-US" sz="2000" dirty="0" err="1"/>
              <a:t>Hickstead</a:t>
            </a:r>
            <a:r>
              <a:rPr lang="en-US" sz="2000" dirty="0"/>
              <a:t> White x </a:t>
            </a:r>
            <a:r>
              <a:rPr lang="en-US" sz="2000" dirty="0" err="1"/>
              <a:t>Lyjanero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36912"/>
            <a:ext cx="4278897" cy="3744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61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398" y="53752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u="sng" dirty="0"/>
              <a:t>Rückblick 2016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4398" y="908720"/>
            <a:ext cx="8229600" cy="5184576"/>
          </a:xfrm>
        </p:spPr>
        <p:txBody>
          <a:bodyPr>
            <a:normAutofit lnSpcReduction="10000"/>
          </a:bodyPr>
          <a:lstStyle/>
          <a:p>
            <a:pPr marL="0" lvl="2" indent="0">
              <a:buNone/>
            </a:pPr>
            <a:r>
              <a:rPr lang="en-US" b="1" dirty="0"/>
              <a:t>Prämierung in </a:t>
            </a:r>
            <a:r>
              <a:rPr lang="en-US" b="1" dirty="0" err="1"/>
              <a:t>Tengling</a:t>
            </a:r>
            <a:r>
              <a:rPr lang="en-US" b="1" dirty="0"/>
              <a:t> </a:t>
            </a:r>
            <a:endParaRPr lang="en-US" dirty="0"/>
          </a:p>
          <a:p>
            <a:pPr marL="0" lvl="2" indent="0">
              <a:buNone/>
            </a:pPr>
            <a:endParaRPr lang="de-DE" sz="2000" dirty="0"/>
          </a:p>
          <a:p>
            <a:pPr marL="0" lvl="2" indent="0">
              <a:buNone/>
            </a:pPr>
            <a:r>
              <a:rPr lang="de-DE" sz="2000" dirty="0"/>
              <a:t>HF Snap Jet x </a:t>
            </a:r>
            <a:r>
              <a:rPr lang="de-DE" sz="2000" dirty="0" err="1"/>
              <a:t>Dream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Glory </a:t>
            </a:r>
          </a:p>
          <a:p>
            <a:pPr marL="0" lvl="2" indent="0">
              <a:buNone/>
            </a:pPr>
            <a:r>
              <a:rPr lang="de-DE" sz="2000" dirty="0"/>
              <a:t>Z Leonhard Zach</a:t>
            </a:r>
          </a:p>
          <a:p>
            <a:pPr marL="0" lvl="2" indent="0">
              <a:buNone/>
            </a:pPr>
            <a:endParaRPr lang="de-DE" sz="2000" dirty="0"/>
          </a:p>
          <a:p>
            <a:pPr marL="0" lvl="2" indent="0">
              <a:buNone/>
            </a:pPr>
            <a:endParaRPr lang="de-DE" sz="2000" dirty="0"/>
          </a:p>
          <a:p>
            <a:pPr marL="0" lvl="2" indent="0">
              <a:buNone/>
            </a:pPr>
            <a:endParaRPr lang="en-US" sz="2000" dirty="0"/>
          </a:p>
          <a:p>
            <a:pPr marL="0" lvl="2" indent="0">
              <a:buNone/>
            </a:pPr>
            <a:r>
              <a:rPr lang="de-DE" sz="2000" dirty="0"/>
              <a:t>HF Stakkato Gold x Exorbitant</a:t>
            </a:r>
          </a:p>
          <a:p>
            <a:pPr marL="0" lvl="2" indent="0">
              <a:buNone/>
            </a:pPr>
            <a:r>
              <a:rPr lang="de-DE" sz="2000" dirty="0"/>
              <a:t>Z Alois Eder</a:t>
            </a:r>
          </a:p>
          <a:p>
            <a:pPr marL="0" lvl="2" indent="0">
              <a:buNone/>
            </a:pPr>
            <a:endParaRPr lang="de-DE" sz="2000" dirty="0"/>
          </a:p>
          <a:p>
            <a:pPr marL="0" lvl="2" indent="0">
              <a:buNone/>
            </a:pPr>
            <a:endParaRPr lang="de-DE" sz="2000" dirty="0"/>
          </a:p>
          <a:p>
            <a:pPr marL="0" lvl="2" indent="0">
              <a:buNone/>
            </a:pPr>
            <a:endParaRPr lang="de-DE" sz="2000" dirty="0"/>
          </a:p>
          <a:p>
            <a:pPr marL="0" lvl="2" indent="0">
              <a:buNone/>
            </a:pPr>
            <a:endParaRPr lang="en-US" sz="2000" dirty="0"/>
          </a:p>
          <a:p>
            <a:pPr marL="0" lvl="2" indent="0">
              <a:buNone/>
            </a:pPr>
            <a:r>
              <a:rPr lang="en-US" sz="2000" dirty="0"/>
              <a:t>HF </a:t>
            </a:r>
            <a:r>
              <a:rPr lang="en-US" sz="2000" dirty="0" err="1"/>
              <a:t>Castelan</a:t>
            </a:r>
            <a:r>
              <a:rPr lang="en-US" sz="2000" dirty="0"/>
              <a:t> x </a:t>
            </a:r>
            <a:r>
              <a:rPr lang="en-US" sz="2000" dirty="0" err="1"/>
              <a:t>Corlensky</a:t>
            </a:r>
            <a:endParaRPr lang="en-US" sz="2000" dirty="0"/>
          </a:p>
          <a:p>
            <a:pPr marL="0" lvl="2" indent="0">
              <a:buNone/>
            </a:pPr>
            <a:r>
              <a:rPr lang="de-DE" sz="2000" dirty="0"/>
              <a:t>Z Mayer Franz</a:t>
            </a:r>
            <a:endParaRPr lang="en-US" sz="2000" dirty="0"/>
          </a:p>
          <a:p>
            <a:pPr marL="0" lvl="2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14" y="1132448"/>
            <a:ext cx="2503802" cy="17924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82" y="2950233"/>
            <a:ext cx="2482865" cy="177750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69" y="4831811"/>
            <a:ext cx="2483768" cy="1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44398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u="sng"/>
              <a:t>Rückblick 2016</a:t>
            </a:r>
            <a:endParaRPr lang="de-DE" sz="32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79512" y="656810"/>
            <a:ext cx="8229600" cy="60125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pitchFamily="34" charset="0"/>
              <a:buNone/>
            </a:pPr>
            <a:r>
              <a:rPr lang="en-US" b="1" dirty="0"/>
              <a:t>Prämierung in </a:t>
            </a:r>
            <a:r>
              <a:rPr lang="en-US" b="1" dirty="0" err="1"/>
              <a:t>Tengling</a:t>
            </a:r>
            <a:r>
              <a:rPr lang="en-US" b="1" dirty="0"/>
              <a:t> </a:t>
            </a:r>
            <a:endParaRPr lang="en-US" dirty="0"/>
          </a:p>
          <a:p>
            <a:pPr marL="0" lvl="2" indent="0">
              <a:buFont typeface="Arial" pitchFamily="34" charset="0"/>
              <a:buNone/>
            </a:pPr>
            <a:endParaRPr lang="de-DE" sz="2000" dirty="0"/>
          </a:p>
          <a:p>
            <a:pPr marL="0" lvl="2" indent="0">
              <a:buFont typeface="Arial" pitchFamily="34" charset="0"/>
              <a:buNone/>
            </a:pPr>
            <a:r>
              <a:rPr lang="de-DE" sz="2000" dirty="0"/>
              <a:t>HF </a:t>
            </a:r>
            <a:r>
              <a:rPr lang="de-DE" sz="2000" dirty="0" err="1"/>
              <a:t>Vagabond</a:t>
            </a:r>
            <a:r>
              <a:rPr lang="de-DE" sz="2000" dirty="0"/>
              <a:t> de la </a:t>
            </a:r>
            <a:r>
              <a:rPr lang="de-DE" sz="2000" dirty="0" err="1"/>
              <a:t>Pomme</a:t>
            </a:r>
            <a:r>
              <a:rPr lang="de-DE" sz="2000" dirty="0"/>
              <a:t> x </a:t>
            </a:r>
            <a:r>
              <a:rPr lang="de-DE" sz="2000" dirty="0" err="1"/>
              <a:t>Catoki</a:t>
            </a:r>
            <a:endParaRPr lang="de-DE" sz="2000" dirty="0"/>
          </a:p>
          <a:p>
            <a:pPr marL="0" lvl="2" indent="0">
              <a:buFont typeface="Arial" pitchFamily="34" charset="0"/>
              <a:buNone/>
            </a:pPr>
            <a:r>
              <a:rPr lang="de-DE" sz="2000" dirty="0"/>
              <a:t>Z Regina und Rudi </a:t>
            </a:r>
            <a:r>
              <a:rPr lang="de-DE" sz="2000" dirty="0" err="1"/>
              <a:t>Heiss</a:t>
            </a:r>
            <a:endParaRPr lang="de-DE" sz="2000" dirty="0"/>
          </a:p>
          <a:p>
            <a:pPr marL="0" lvl="2" indent="0">
              <a:buFont typeface="Arial" pitchFamily="34" charset="0"/>
              <a:buNone/>
            </a:pPr>
            <a:endParaRPr lang="de-DE" sz="2000" dirty="0"/>
          </a:p>
          <a:p>
            <a:pPr marL="0" lvl="2" indent="0">
              <a:buFont typeface="Arial" pitchFamily="34" charset="0"/>
              <a:buNone/>
            </a:pPr>
            <a:endParaRPr lang="de-DE" sz="2000" dirty="0"/>
          </a:p>
          <a:p>
            <a:pPr marL="0" lvl="2" indent="0">
              <a:buFont typeface="Arial" pitchFamily="34" charset="0"/>
              <a:buNone/>
            </a:pPr>
            <a:r>
              <a:rPr lang="de-DE" sz="2000" b="1" dirty="0"/>
              <a:t>Weitere Prämierung:</a:t>
            </a:r>
            <a:endParaRPr lang="en-US" sz="2000" b="1" dirty="0"/>
          </a:p>
          <a:p>
            <a:pPr marL="0" lvl="2" indent="0">
              <a:buFont typeface="Arial" pitchFamily="34" charset="0"/>
              <a:buNone/>
            </a:pPr>
            <a:r>
              <a:rPr lang="de-DE" sz="2000" u="sng" dirty="0"/>
              <a:t>Zucht  Franz </a:t>
            </a:r>
            <a:r>
              <a:rPr lang="de-DE" sz="2000" u="sng" dirty="0" err="1"/>
              <a:t>Galneder</a:t>
            </a:r>
            <a:endParaRPr lang="de-DE" sz="2000" u="sng" dirty="0"/>
          </a:p>
          <a:p>
            <a:pPr marL="0" lvl="2" indent="0">
              <a:buNone/>
            </a:pPr>
            <a:r>
              <a:rPr lang="de-DE" sz="2000" dirty="0"/>
              <a:t>SF </a:t>
            </a:r>
            <a:r>
              <a:rPr lang="de-DE" sz="2000" dirty="0" err="1"/>
              <a:t>Domani</a:t>
            </a:r>
            <a:r>
              <a:rPr lang="de-DE" sz="2000" dirty="0"/>
              <a:t> x Don Index</a:t>
            </a:r>
          </a:p>
          <a:p>
            <a:pPr marL="0" lvl="2" indent="0">
              <a:buFont typeface="Arial" pitchFamily="34" charset="0"/>
              <a:buNone/>
            </a:pPr>
            <a:r>
              <a:rPr lang="de-DE" sz="2000" dirty="0"/>
              <a:t>SF </a:t>
            </a:r>
            <a:r>
              <a:rPr lang="de-DE" sz="2000" dirty="0" err="1"/>
              <a:t>Negro</a:t>
            </a:r>
            <a:r>
              <a:rPr lang="de-DE" sz="2000" dirty="0"/>
              <a:t> x London Swing</a:t>
            </a:r>
          </a:p>
          <a:p>
            <a:pPr marL="0" lvl="2" indent="0">
              <a:buNone/>
            </a:pPr>
            <a:r>
              <a:rPr lang="de-DE" sz="2000" dirty="0"/>
              <a:t>HE </a:t>
            </a:r>
            <a:r>
              <a:rPr lang="de-DE" sz="2000" dirty="0" err="1"/>
              <a:t>Dimaggio</a:t>
            </a:r>
            <a:r>
              <a:rPr lang="de-DE" sz="2000" dirty="0"/>
              <a:t> x Sarkozy</a:t>
            </a:r>
          </a:p>
          <a:p>
            <a:pPr marL="0" lvl="2" indent="0">
              <a:buFont typeface="Arial" pitchFamily="34" charset="0"/>
              <a:buNone/>
            </a:pPr>
            <a:endParaRPr lang="de-DE" sz="2000" dirty="0"/>
          </a:p>
          <a:p>
            <a:pPr marL="0" lvl="2" indent="0">
              <a:buFont typeface="Arial" pitchFamily="34" charset="0"/>
              <a:buNone/>
            </a:pPr>
            <a:r>
              <a:rPr lang="de-DE" sz="2000" dirty="0"/>
              <a:t>SF </a:t>
            </a:r>
            <a:r>
              <a:rPr lang="de-DE" sz="2000" dirty="0" err="1"/>
              <a:t>Bossanova</a:t>
            </a:r>
            <a:r>
              <a:rPr lang="de-DE" sz="2000" dirty="0"/>
              <a:t> x Rubin-Royal</a:t>
            </a:r>
          </a:p>
          <a:p>
            <a:pPr marL="0" lvl="2" indent="0">
              <a:buFont typeface="Arial" pitchFamily="34" charset="0"/>
              <a:buNone/>
            </a:pPr>
            <a:r>
              <a:rPr lang="de-DE" sz="2000" dirty="0"/>
              <a:t>Z Martin </a:t>
            </a:r>
            <a:r>
              <a:rPr lang="de-DE" sz="2000" dirty="0" err="1"/>
              <a:t>Niedermair</a:t>
            </a:r>
            <a:endParaRPr lang="de-DE" sz="2000" dirty="0"/>
          </a:p>
          <a:p>
            <a:pPr marL="0" lvl="2" indent="0">
              <a:buFont typeface="Arial" pitchFamily="34" charset="0"/>
              <a:buNone/>
            </a:pPr>
            <a:endParaRPr lang="de-DE" sz="2000" dirty="0"/>
          </a:p>
          <a:p>
            <a:pPr marL="0" lvl="2" indent="0">
              <a:buFont typeface="Arial" pitchFamily="34" charset="0"/>
              <a:buNone/>
            </a:pPr>
            <a:r>
              <a:rPr lang="de-DE" sz="2000" dirty="0"/>
              <a:t>SF </a:t>
            </a:r>
            <a:r>
              <a:rPr lang="de-DE" sz="2000" dirty="0" err="1"/>
              <a:t>Cullinam</a:t>
            </a:r>
            <a:r>
              <a:rPr lang="de-DE" sz="2000" dirty="0"/>
              <a:t> du Borget B x Clooney</a:t>
            </a:r>
          </a:p>
          <a:p>
            <a:pPr marL="0" lvl="2" indent="0">
              <a:buFont typeface="Arial" pitchFamily="34" charset="0"/>
              <a:buNone/>
            </a:pPr>
            <a:r>
              <a:rPr lang="de-DE" sz="2000" dirty="0"/>
              <a:t>Z Georg </a:t>
            </a:r>
            <a:r>
              <a:rPr lang="de-DE" sz="2000" dirty="0" err="1"/>
              <a:t>Schrankl</a:t>
            </a:r>
            <a:endParaRPr lang="de-DE" sz="2000" dirty="0"/>
          </a:p>
          <a:p>
            <a:pPr marL="0" lvl="2" indent="0">
              <a:buFont typeface="Arial" pitchFamily="34" charset="0"/>
              <a:buNone/>
            </a:pPr>
            <a:endParaRPr lang="de-DE" sz="2000" dirty="0"/>
          </a:p>
          <a:p>
            <a:pPr marL="0" lvl="2" indent="0">
              <a:buFont typeface="Arial" pitchFamily="34" charset="0"/>
              <a:buNone/>
            </a:pPr>
            <a:endParaRPr lang="de-DE" sz="2000" dirty="0"/>
          </a:p>
          <a:p>
            <a:pPr marL="0" lvl="2" indent="0">
              <a:buFont typeface="Arial" pitchFamily="34" charset="0"/>
              <a:buNone/>
            </a:pPr>
            <a:endParaRPr lang="de-DE" sz="2000" dirty="0"/>
          </a:p>
          <a:p>
            <a:pPr marL="0" lvl="2" indent="0">
              <a:buFont typeface="Arial" pitchFamily="34" charset="0"/>
              <a:buNone/>
            </a:pPr>
            <a:endParaRPr lang="de-DE" sz="2000" dirty="0"/>
          </a:p>
          <a:p>
            <a:pPr marL="0" lvl="2" indent="0">
              <a:buFont typeface="Arial" pitchFamily="34" charset="0"/>
              <a:buNone/>
            </a:pPr>
            <a:endParaRPr lang="de-DE" sz="2000" dirty="0"/>
          </a:p>
          <a:p>
            <a:pPr marL="0" lvl="2" indent="0">
              <a:buFont typeface="Arial" pitchFamily="34" charset="0"/>
              <a:buNone/>
            </a:pPr>
            <a:endParaRPr lang="en-US" sz="2000" dirty="0"/>
          </a:p>
          <a:p>
            <a:pPr marL="0" lvl="2" indent="0">
              <a:buFont typeface="Arial" pitchFamily="34" charset="0"/>
              <a:buNone/>
            </a:pPr>
            <a:endParaRPr lang="en-US" sz="2000" dirty="0"/>
          </a:p>
          <a:p>
            <a:pPr marL="0" lvl="2" indent="0">
              <a:buFont typeface="Arial" pitchFamily="34" charset="0"/>
              <a:buNone/>
            </a:pPr>
            <a:endParaRPr lang="de-DE" sz="2000" b="1" dirty="0"/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92" y="961113"/>
            <a:ext cx="2560347" cy="1832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91" y="3036591"/>
            <a:ext cx="2560347" cy="18329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84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579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u="sng" dirty="0"/>
              <a:t>Rückblick 2016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84576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de-DE" b="1" dirty="0"/>
          </a:p>
          <a:p>
            <a:pPr marL="0" lvl="2" indent="0">
              <a:buNone/>
            </a:pPr>
            <a:r>
              <a:rPr lang="de-DE" b="1" dirty="0"/>
              <a:t>10.09.2016 Fohlenauktion München Auktion </a:t>
            </a:r>
          </a:p>
          <a:p>
            <a:pPr marL="0" lvl="2" indent="0">
              <a:buNone/>
            </a:pPr>
            <a:r>
              <a:rPr lang="de-DE" sz="2000" u="sng" dirty="0"/>
              <a:t>Zucht  Alois Eder</a:t>
            </a:r>
          </a:p>
          <a:p>
            <a:pPr marL="0" lvl="2" indent="0">
              <a:buNone/>
            </a:pPr>
            <a:r>
              <a:rPr lang="de-DE" sz="1800" dirty="0"/>
              <a:t>HF Stakkato Gold x Exorbitant</a:t>
            </a:r>
          </a:p>
          <a:p>
            <a:pPr marL="0" lvl="2" indent="0">
              <a:buNone/>
            </a:pPr>
            <a:r>
              <a:rPr lang="de-DE" sz="1800" dirty="0"/>
              <a:t>SF </a:t>
            </a:r>
            <a:r>
              <a:rPr lang="de-DE" sz="1800" dirty="0" err="1"/>
              <a:t>Bernay</a:t>
            </a:r>
            <a:r>
              <a:rPr lang="de-DE" sz="1800" dirty="0"/>
              <a:t> x </a:t>
            </a:r>
            <a:r>
              <a:rPr lang="de-DE" sz="1800" dirty="0" err="1"/>
              <a:t>Rivero</a:t>
            </a:r>
            <a:endParaRPr lang="de-DE" sz="1800" dirty="0"/>
          </a:p>
          <a:p>
            <a:pPr marL="0" lvl="2" indent="0">
              <a:buNone/>
            </a:pPr>
            <a:endParaRPr lang="de-DE" sz="1800" dirty="0"/>
          </a:p>
          <a:p>
            <a:pPr marL="0" lvl="2" indent="0">
              <a:buNone/>
            </a:pPr>
            <a:endParaRPr lang="de-DE" sz="1800" dirty="0"/>
          </a:p>
          <a:p>
            <a:pPr marL="0" lvl="2" indent="0">
              <a:buNone/>
            </a:pPr>
            <a:endParaRPr lang="de-DE" sz="1800" dirty="0"/>
          </a:p>
          <a:p>
            <a:pPr marL="0" lvl="2" indent="0">
              <a:buNone/>
            </a:pPr>
            <a:r>
              <a:rPr lang="de-DE" b="1" dirty="0"/>
              <a:t>07.11.2016 Auktion Marbach</a:t>
            </a:r>
          </a:p>
          <a:p>
            <a:pPr marL="0" lvl="2" indent="0">
              <a:buNone/>
            </a:pPr>
            <a:r>
              <a:rPr lang="de-DE" sz="1800" u="sng" dirty="0"/>
              <a:t>Zucht </a:t>
            </a:r>
            <a:r>
              <a:rPr lang="de-DE" sz="1800" u="sng" dirty="0" err="1"/>
              <a:t>Galneder</a:t>
            </a:r>
            <a:r>
              <a:rPr lang="de-DE" sz="1800" u="sng" dirty="0"/>
              <a:t> Franz</a:t>
            </a:r>
          </a:p>
          <a:p>
            <a:pPr marL="0" lvl="2" indent="0">
              <a:buNone/>
            </a:pPr>
            <a:r>
              <a:rPr lang="de-DE" sz="1800" dirty="0"/>
              <a:t>Wallach Dore x </a:t>
            </a:r>
            <a:r>
              <a:rPr lang="de-DE" sz="1800" dirty="0" err="1"/>
              <a:t>Destano</a:t>
            </a:r>
            <a:endParaRPr lang="de-DE" sz="1800" dirty="0"/>
          </a:p>
          <a:p>
            <a:pPr marL="0" lvl="2" indent="0">
              <a:buNone/>
            </a:pPr>
            <a:r>
              <a:rPr lang="de-DE" sz="1800" dirty="0"/>
              <a:t>Stute </a:t>
            </a:r>
            <a:r>
              <a:rPr lang="de-DE" sz="1800" dirty="0" err="1"/>
              <a:t>Pebbles</a:t>
            </a:r>
            <a:r>
              <a:rPr lang="de-DE" sz="1800" dirty="0"/>
              <a:t> x Don Diamond</a:t>
            </a:r>
          </a:p>
          <a:p>
            <a:pPr marL="342900" lvl="2" indent="-3429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91880" y="222546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u="sng" dirty="0"/>
              <a:t>Rückblick 2016</a:t>
            </a:r>
            <a:endParaRPr lang="en-US" sz="2800" dirty="0"/>
          </a:p>
        </p:txBody>
      </p:sp>
      <p:sp>
        <p:nvSpPr>
          <p:cNvPr id="3" name="Rechteck 2"/>
          <p:cNvSpPr/>
          <p:nvPr/>
        </p:nvSpPr>
        <p:spPr>
          <a:xfrm>
            <a:off x="665049" y="74576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13.10.2016 Pferdezuchtgenossenschaft Süd-Ost nimmt Mitglieder des Zuchtvereines Rosenheim Warmblut nach Auflösung auf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08" y="1715765"/>
            <a:ext cx="3088102" cy="231607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96" y="4191143"/>
            <a:ext cx="3069699" cy="230227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08" y="4191143"/>
            <a:ext cx="3069699" cy="230227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96" y="1715765"/>
            <a:ext cx="3069699" cy="23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91880" y="222546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u="sng" dirty="0"/>
              <a:t>Rückblick 2016</a:t>
            </a:r>
            <a:endParaRPr lang="en-US" sz="2800" dirty="0"/>
          </a:p>
        </p:txBody>
      </p:sp>
      <p:sp>
        <p:nvSpPr>
          <p:cNvPr id="3" name="Rechteck 2"/>
          <p:cNvSpPr/>
          <p:nvPr/>
        </p:nvSpPr>
        <p:spPr>
          <a:xfrm>
            <a:off x="665049" y="745766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12.11.2016 5. Freispringcup der PZG Süd-Ost für zwei bis sechsjährige Warmblutpferde </a:t>
            </a:r>
          </a:p>
          <a:p>
            <a:endParaRPr lang="de-DE" sz="2000" b="1" i="1" dirty="0"/>
          </a:p>
          <a:p>
            <a:r>
              <a:rPr lang="de-DE" sz="2000" b="1" i="1" dirty="0"/>
              <a:t>Sieger der Zweijährigen:</a:t>
            </a:r>
          </a:p>
          <a:p>
            <a:r>
              <a:rPr lang="de-DE" sz="2000" dirty="0"/>
              <a:t>Stute Contessa </a:t>
            </a:r>
          </a:p>
          <a:p>
            <a:r>
              <a:rPr lang="de-DE" sz="2000" dirty="0"/>
              <a:t>Z/B Rainer Christian  </a:t>
            </a:r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i="1" dirty="0"/>
              <a:t>Sieger der Dreijährigen: </a:t>
            </a:r>
          </a:p>
          <a:p>
            <a:r>
              <a:rPr lang="de-DE" sz="2000" dirty="0"/>
              <a:t>Wallach Captain Morgan </a:t>
            </a:r>
          </a:p>
          <a:p>
            <a:r>
              <a:rPr lang="de-DE" sz="2000" dirty="0"/>
              <a:t>Z/B </a:t>
            </a:r>
            <a:r>
              <a:rPr lang="de-DE" sz="2000" dirty="0" err="1"/>
              <a:t>J.Holzeder</a:t>
            </a:r>
            <a:endParaRPr lang="de-DE" sz="2000" dirty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i="1" dirty="0"/>
              <a:t>Sieger der Vierjährigen/älter: </a:t>
            </a:r>
          </a:p>
          <a:p>
            <a:r>
              <a:rPr lang="de-DE" sz="2000" dirty="0"/>
              <a:t>Wallach Coup de </a:t>
            </a:r>
            <a:r>
              <a:rPr lang="de-DE" sz="2000" dirty="0" err="1"/>
              <a:t>Camo</a:t>
            </a:r>
            <a:r>
              <a:rPr lang="de-DE" sz="2000" dirty="0"/>
              <a:t> M </a:t>
            </a:r>
          </a:p>
          <a:p>
            <a:r>
              <a:rPr lang="de-DE" sz="2000" dirty="0"/>
              <a:t>Z/B Hannes und Barbara Meindl </a:t>
            </a:r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2232248" cy="1674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54" y="3269219"/>
            <a:ext cx="2232248" cy="1667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24" y="4974756"/>
            <a:ext cx="2205177" cy="1647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44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91880" y="222546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u="sng" dirty="0"/>
              <a:t>Rückblick 2016</a:t>
            </a:r>
            <a:endParaRPr lang="en-US" sz="2800" dirty="0"/>
          </a:p>
        </p:txBody>
      </p:sp>
      <p:sp>
        <p:nvSpPr>
          <p:cNvPr id="3" name="Rechteck 2"/>
          <p:cNvSpPr/>
          <p:nvPr/>
        </p:nvSpPr>
        <p:spPr>
          <a:xfrm>
            <a:off x="591440" y="1052736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2016 Hengstauswahl für die 14 Hengsttage in München 2017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Lloyd George x Exorbitant xx</a:t>
            </a:r>
          </a:p>
          <a:p>
            <a:r>
              <a:rPr lang="de-DE" sz="2000" dirty="0"/>
              <a:t>Z: Alois Eder</a:t>
            </a:r>
            <a:endParaRPr lang="en-US" sz="2000" dirty="0"/>
          </a:p>
          <a:p>
            <a:r>
              <a:rPr lang="de-DE" sz="2000" dirty="0"/>
              <a:t>B: Gestüt </a:t>
            </a:r>
            <a:r>
              <a:rPr lang="de-DE" sz="2000" dirty="0" err="1"/>
              <a:t>Sprehe</a:t>
            </a:r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 err="1"/>
              <a:t>Cascadello</a:t>
            </a:r>
            <a:r>
              <a:rPr lang="de-DE" sz="2000" dirty="0"/>
              <a:t> I x </a:t>
            </a:r>
            <a:r>
              <a:rPr lang="de-DE" sz="2000" dirty="0" err="1"/>
              <a:t>Contender</a:t>
            </a:r>
            <a:r>
              <a:rPr lang="de-DE" sz="2000" dirty="0"/>
              <a:t> </a:t>
            </a:r>
          </a:p>
          <a:p>
            <a:r>
              <a:rPr lang="de-DE" sz="2000" dirty="0"/>
              <a:t>Z. Sabine </a:t>
            </a:r>
            <a:r>
              <a:rPr lang="de-DE" sz="2000" dirty="0" err="1"/>
              <a:t>Reisenauer</a:t>
            </a:r>
            <a:endParaRPr lang="de-DE" sz="2000" dirty="0"/>
          </a:p>
          <a:p>
            <a:r>
              <a:rPr lang="de-DE" sz="2000" dirty="0"/>
              <a:t>B: Franz </a:t>
            </a:r>
            <a:r>
              <a:rPr lang="de-DE" sz="2000" dirty="0" err="1"/>
              <a:t>Galneder</a:t>
            </a:r>
            <a:r>
              <a:rPr lang="de-DE" sz="2000" dirty="0"/>
              <a:t>, </a:t>
            </a:r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dirty="0" err="1"/>
              <a:t>Zalando</a:t>
            </a:r>
            <a:r>
              <a:rPr lang="de-DE" sz="2000" dirty="0"/>
              <a:t> x London Swing</a:t>
            </a:r>
            <a:endParaRPr lang="de-DE" sz="2000" b="1" dirty="0"/>
          </a:p>
          <a:p>
            <a:r>
              <a:rPr lang="de-DE" sz="2000" dirty="0"/>
              <a:t>Z/B: Franz </a:t>
            </a:r>
            <a:r>
              <a:rPr lang="de-DE" sz="2000" dirty="0" err="1"/>
              <a:t>Galneder</a:t>
            </a:r>
            <a:r>
              <a:rPr lang="de-DE" sz="2000" dirty="0"/>
              <a:t>, </a:t>
            </a:r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69407"/>
            <a:ext cx="2263808" cy="1506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941168"/>
            <a:ext cx="2269373" cy="1613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07000"/>
            <a:ext cx="2255458" cy="16164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0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/>
              <a:t> </a:t>
            </a:r>
            <a:r>
              <a:rPr lang="de-DE" sz="3600" b="1" u="sng"/>
              <a:t>Erfolge der Genossenschaft 2016</a:t>
            </a:r>
            <a:endParaRPr lang="de-DE" sz="3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400" b="1" dirty="0"/>
              <a:t>Qualifiziert für Olympia 2016 in Rio de Janeiro</a:t>
            </a:r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pPr marL="0" indent="0">
              <a:buFont typeface="Arial" pitchFamily="34" charset="0"/>
              <a:buNone/>
            </a:pPr>
            <a:r>
              <a:rPr lang="de-DE" sz="2400" dirty="0"/>
              <a:t>Sir </a:t>
            </a:r>
            <a:r>
              <a:rPr lang="de-DE" sz="2400" dirty="0" err="1"/>
              <a:t>Schiwago</a:t>
            </a:r>
            <a:r>
              <a:rPr lang="de-DE" sz="2400" dirty="0"/>
              <a:t> von Sir Donnerhall</a:t>
            </a:r>
          </a:p>
          <a:p>
            <a:pPr marL="0" indent="0">
              <a:buFont typeface="Arial" pitchFamily="34" charset="0"/>
              <a:buNone/>
            </a:pPr>
            <a:r>
              <a:rPr lang="de-DE" sz="2400" dirty="0"/>
              <a:t>Z Josef Sichler</a:t>
            </a:r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pPr marL="0" indent="0">
              <a:buNone/>
            </a:pPr>
            <a:r>
              <a:rPr lang="it-IT" sz="2400" dirty="0"/>
              <a:t>Lorenzo von Lord </a:t>
            </a:r>
            <a:r>
              <a:rPr lang="it-IT" sz="2400" dirty="0" err="1"/>
              <a:t>Loxley</a:t>
            </a:r>
            <a:r>
              <a:rPr lang="it-IT" sz="2400" dirty="0"/>
              <a:t> I/</a:t>
            </a:r>
            <a:r>
              <a:rPr lang="it-IT" sz="2400" dirty="0" err="1"/>
              <a:t>Rubin-Royal</a:t>
            </a:r>
            <a:endParaRPr lang="de-DE" sz="2400" dirty="0"/>
          </a:p>
          <a:p>
            <a:pPr marL="0" indent="0">
              <a:buFont typeface="Arial" pitchFamily="34" charset="0"/>
              <a:buNone/>
            </a:pPr>
            <a:r>
              <a:rPr lang="de-DE" sz="2400" dirty="0"/>
              <a:t>Z Martin </a:t>
            </a:r>
            <a:r>
              <a:rPr lang="de-DE" sz="2400" dirty="0" err="1"/>
              <a:t>Niedermair</a:t>
            </a:r>
            <a:endParaRPr lang="de-DE" sz="2400" dirty="0"/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3322712" cy="2211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06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 </a:t>
            </a:r>
            <a:r>
              <a:rPr lang="de-DE" sz="3600" b="1" u="sng" dirty="0"/>
              <a:t>Erfolge der Genossenschaft 2016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400" b="1" dirty="0"/>
              <a:t>Qualifiziert für Nördlingen: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/>
              <a:t>Done</a:t>
            </a:r>
            <a:r>
              <a:rPr lang="de-DE" sz="2400" dirty="0"/>
              <a:t> Royal von Don Diamond</a:t>
            </a:r>
          </a:p>
          <a:p>
            <a:pPr marL="0" indent="0">
              <a:buNone/>
            </a:pPr>
            <a:r>
              <a:rPr lang="de-DE" sz="2400" dirty="0"/>
              <a:t>Z+B </a:t>
            </a:r>
            <a:r>
              <a:rPr lang="de-DE" sz="2400" dirty="0" err="1"/>
              <a:t>Galneder</a:t>
            </a:r>
            <a:r>
              <a:rPr lang="de-DE" sz="2400" dirty="0"/>
              <a:t> Franz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 err="1"/>
              <a:t>Munich</a:t>
            </a:r>
            <a:r>
              <a:rPr lang="de-DE" sz="2400" b="1" dirty="0"/>
              <a:t> </a:t>
            </a:r>
            <a:r>
              <a:rPr lang="de-DE" sz="2400" b="1" dirty="0" err="1"/>
              <a:t>Indoors</a:t>
            </a:r>
            <a:r>
              <a:rPr lang="de-DE" sz="2400" b="1" dirty="0"/>
              <a:t> erfolgreich:</a:t>
            </a:r>
          </a:p>
          <a:p>
            <a:pPr marL="0" indent="0">
              <a:buNone/>
            </a:pPr>
            <a:r>
              <a:rPr lang="de-DE" sz="2400" dirty="0" err="1"/>
              <a:t>Cordio</a:t>
            </a:r>
            <a:r>
              <a:rPr lang="de-DE" sz="2400" dirty="0"/>
              <a:t> B von </a:t>
            </a:r>
            <a:r>
              <a:rPr lang="de-DE" sz="2400" dirty="0" err="1"/>
              <a:t>Cordius</a:t>
            </a:r>
            <a:r>
              <a:rPr lang="de-DE" sz="2400" dirty="0"/>
              <a:t> M</a:t>
            </a:r>
          </a:p>
          <a:p>
            <a:pPr marL="0" indent="0">
              <a:buNone/>
            </a:pPr>
            <a:r>
              <a:rPr lang="de-DE" sz="2400" dirty="0"/>
              <a:t>Z Berger Hans und Felix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/>
              <a:t>Quicklana</a:t>
            </a:r>
            <a:r>
              <a:rPr lang="de-DE" sz="2400" dirty="0"/>
              <a:t> von </a:t>
            </a:r>
            <a:r>
              <a:rPr lang="de-DE" sz="2400" dirty="0" err="1"/>
              <a:t>Quadrigus</a:t>
            </a:r>
            <a:r>
              <a:rPr lang="de-DE" sz="2400" dirty="0"/>
              <a:t> M</a:t>
            </a:r>
          </a:p>
          <a:p>
            <a:pPr marL="0" indent="0">
              <a:buNone/>
            </a:pPr>
            <a:r>
              <a:rPr lang="de-DE" sz="2400" dirty="0"/>
              <a:t>Z Hannes Meindl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18" y="2492896"/>
            <a:ext cx="3320901" cy="2985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71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 New Roman" pitchFamily="18" charset="0"/>
                <a:cs typeface="Times New Roman" pitchFamily="18" charset="0"/>
              </a:rPr>
              <a:t>Tagesordnung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Gedenken der Verstorbenen</a:t>
            </a:r>
          </a:p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Rückblick 2016</a:t>
            </a:r>
          </a:p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Ehrungen</a:t>
            </a:r>
          </a:p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Kassenbericht</a:t>
            </a:r>
          </a:p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Vorschau auf das Jahr 2017</a:t>
            </a:r>
          </a:p>
          <a:p>
            <a:pPr marL="0" indent="0" algn="ctr">
              <a:buNone/>
            </a:pP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Entlastung des Vorstandes</a:t>
            </a:r>
          </a:p>
          <a:p>
            <a:pPr marL="0" lv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Wünsche Anträge</a:t>
            </a:r>
          </a:p>
          <a:p>
            <a:pPr marL="0" indent="0" algn="ctr">
              <a:buNone/>
            </a:pPr>
            <a:r>
              <a:rPr lang="de-D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Neuwahlen des Vorstandes</a:t>
            </a:r>
          </a:p>
        </p:txBody>
      </p:sp>
    </p:spTree>
    <p:extLst>
      <p:ext uri="{BB962C8B-B14F-4D97-AF65-F5344CB8AC3E}">
        <p14:creationId xmlns:p14="http://schemas.microsoft.com/office/powerpoint/2010/main" val="17009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 </a:t>
            </a:r>
            <a:r>
              <a:rPr lang="de-DE" sz="3600" b="1" u="sng" dirty="0"/>
              <a:t>Erfolge der Genossenschaft 2016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57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Erfolgreich abgelegte </a:t>
            </a:r>
            <a:r>
              <a:rPr lang="de-DE" sz="2400" b="1" dirty="0" err="1"/>
              <a:t>Stutleistungsprüfungen</a:t>
            </a:r>
            <a:r>
              <a:rPr lang="de-DE" sz="2400" b="1" dirty="0"/>
              <a:t> </a:t>
            </a:r>
            <a:endParaRPr lang="de-DE" sz="2400" dirty="0"/>
          </a:p>
          <a:p>
            <a:pPr marL="0" indent="0">
              <a:buNone/>
            </a:pPr>
            <a:r>
              <a:rPr lang="de-DE" sz="2000" b="1" dirty="0" err="1"/>
              <a:t>Kirchanschöring</a:t>
            </a:r>
            <a:endParaRPr lang="de-DE" sz="2000" b="1" dirty="0"/>
          </a:p>
          <a:p>
            <a:pPr marL="0" indent="0">
              <a:buNone/>
            </a:pPr>
            <a:r>
              <a:rPr lang="de-DE" sz="2000" dirty="0" err="1"/>
              <a:t>Suzi</a:t>
            </a:r>
            <a:r>
              <a:rPr lang="de-DE" sz="2000" dirty="0"/>
              <a:t> Quattro M v. Stakkato Gold/ Cash			8,12 Sieger</a:t>
            </a:r>
          </a:p>
          <a:p>
            <a:pPr marL="0" indent="0">
              <a:buNone/>
            </a:pPr>
            <a:r>
              <a:rPr lang="de-DE" sz="2000" dirty="0"/>
              <a:t>Z Hannes Meindl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err="1"/>
              <a:t>Cutterfly</a:t>
            </a:r>
            <a:r>
              <a:rPr lang="de-DE" sz="2000" dirty="0"/>
              <a:t> M v. </a:t>
            </a:r>
            <a:r>
              <a:rPr lang="de-DE" sz="2000" dirty="0" err="1"/>
              <a:t>Quadrigus</a:t>
            </a:r>
            <a:r>
              <a:rPr lang="de-DE" sz="2000" dirty="0"/>
              <a:t> M/</a:t>
            </a:r>
            <a:r>
              <a:rPr lang="de-DE" sz="2000" dirty="0" err="1"/>
              <a:t>Cordius</a:t>
            </a:r>
            <a:r>
              <a:rPr lang="de-DE" sz="2000" dirty="0"/>
              <a:t> M			7,70</a:t>
            </a:r>
          </a:p>
          <a:p>
            <a:pPr marL="0" indent="0">
              <a:buNone/>
            </a:pPr>
            <a:r>
              <a:rPr lang="de-DE" sz="2000" dirty="0"/>
              <a:t>Z Hannes Meindl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Paris v. </a:t>
            </a:r>
            <a:r>
              <a:rPr lang="de-DE" sz="2000" dirty="0" err="1"/>
              <a:t>Delatio</a:t>
            </a:r>
            <a:r>
              <a:rPr lang="de-DE" sz="2000" dirty="0"/>
              <a:t>/Concerto Grosso				6,74</a:t>
            </a:r>
          </a:p>
          <a:p>
            <a:pPr marL="0" indent="0">
              <a:buNone/>
            </a:pPr>
            <a:r>
              <a:rPr lang="de-DE" sz="2000" dirty="0"/>
              <a:t>Z Andreas Hauthaler</a:t>
            </a:r>
          </a:p>
          <a:p>
            <a:pPr marL="0" indent="0">
              <a:buNone/>
            </a:pPr>
            <a:r>
              <a:rPr lang="de-DE" sz="2000" b="1" dirty="0"/>
              <a:t>München 11/2016</a:t>
            </a:r>
          </a:p>
          <a:p>
            <a:pPr marL="0" indent="0">
              <a:buNone/>
            </a:pPr>
            <a:r>
              <a:rPr lang="de-DE" sz="2000" dirty="0"/>
              <a:t>Chamonix v. San Amour/ </a:t>
            </a:r>
            <a:r>
              <a:rPr lang="de-DE" sz="2000" dirty="0" err="1"/>
              <a:t>Lanciano</a:t>
            </a:r>
            <a:r>
              <a:rPr lang="de-DE" sz="2000" dirty="0"/>
              <a:t>				7,49</a:t>
            </a:r>
          </a:p>
          <a:p>
            <a:pPr marL="0" indent="0">
              <a:buNone/>
            </a:pPr>
            <a:r>
              <a:rPr lang="de-DE" sz="2000" dirty="0"/>
              <a:t>Z Martin </a:t>
            </a:r>
            <a:r>
              <a:rPr lang="de-DE" sz="2000" dirty="0" err="1"/>
              <a:t>Niedermair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2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556792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Top </a:t>
            </a:r>
            <a:r>
              <a:rPr lang="de-DE" sz="2400" b="1" dirty="0" err="1"/>
              <a:t>Ten</a:t>
            </a:r>
            <a:r>
              <a:rPr lang="de-DE" sz="2400" b="1" dirty="0"/>
              <a:t> Bayerische Sportpferde</a:t>
            </a:r>
          </a:p>
          <a:p>
            <a:endParaRPr lang="de-DE" sz="2400" b="1" dirty="0"/>
          </a:p>
          <a:p>
            <a:endParaRPr lang="de-DE" sz="2000" dirty="0"/>
          </a:p>
          <a:p>
            <a:r>
              <a:rPr lang="de-DE" sz="2000" dirty="0"/>
              <a:t>3-Jährige</a:t>
            </a:r>
            <a:r>
              <a:rPr lang="de-DE" sz="2000" b="1" dirty="0"/>
              <a:t>	1.Dore 11 v. </a:t>
            </a:r>
            <a:r>
              <a:rPr lang="de-DE" sz="2000" b="1" dirty="0" err="1"/>
              <a:t>Destano</a:t>
            </a:r>
            <a:r>
              <a:rPr lang="de-DE" sz="2000" b="1" dirty="0"/>
              <a:t>/</a:t>
            </a:r>
            <a:r>
              <a:rPr lang="de-DE" sz="2000" b="1" dirty="0" err="1"/>
              <a:t>Kanudos</a:t>
            </a:r>
            <a:r>
              <a:rPr lang="de-DE" sz="2000" b="1" dirty="0"/>
              <a:t> xx</a:t>
            </a:r>
          </a:p>
          <a:p>
            <a:r>
              <a:rPr lang="de-DE" sz="2000" i="1" dirty="0"/>
              <a:t>		Z. W Regele B. F </a:t>
            </a:r>
            <a:r>
              <a:rPr lang="de-DE" sz="2000" i="1" dirty="0" err="1"/>
              <a:t>Galneder</a:t>
            </a:r>
            <a:endParaRPr lang="de-DE" sz="2000" i="1" dirty="0"/>
          </a:p>
          <a:p>
            <a:r>
              <a:rPr lang="de-DE" sz="2000" i="1" dirty="0"/>
              <a:t>		</a:t>
            </a:r>
          </a:p>
          <a:p>
            <a:r>
              <a:rPr lang="de-DE" sz="2000" b="1" i="1" dirty="0"/>
              <a:t>		</a:t>
            </a:r>
            <a:r>
              <a:rPr lang="de-DE" sz="2000" b="1" dirty="0"/>
              <a:t>6.Done Royal v. Don Diamond/ Royal Diamond</a:t>
            </a:r>
          </a:p>
          <a:p>
            <a:r>
              <a:rPr lang="de-DE" sz="2000" i="1" dirty="0"/>
              <a:t>		Z/B F </a:t>
            </a:r>
            <a:r>
              <a:rPr lang="de-DE" sz="2000" i="1" dirty="0" err="1"/>
              <a:t>Galneder</a:t>
            </a:r>
            <a:endParaRPr lang="de-DE" sz="2000" i="1" dirty="0"/>
          </a:p>
          <a:p>
            <a:endParaRPr lang="de-DE" sz="2000" i="1" dirty="0"/>
          </a:p>
          <a:p>
            <a:r>
              <a:rPr lang="de-DE" sz="2000" dirty="0"/>
              <a:t>5-Jährige</a:t>
            </a:r>
            <a:r>
              <a:rPr lang="de-DE" sz="2000" i="1" dirty="0"/>
              <a:t>	</a:t>
            </a:r>
            <a:r>
              <a:rPr lang="de-DE" sz="2000" b="1" dirty="0"/>
              <a:t>4.Come </a:t>
            </a:r>
            <a:r>
              <a:rPr lang="de-DE" sz="2000" b="1" dirty="0" err="1"/>
              <a:t>Undone</a:t>
            </a:r>
            <a:r>
              <a:rPr lang="de-DE" sz="2000" b="1" dirty="0"/>
              <a:t> S v. Coeur de Nobles/ </a:t>
            </a:r>
            <a:r>
              <a:rPr lang="de-DE" sz="2000" b="1" dirty="0" err="1"/>
              <a:t>Gajus</a:t>
            </a:r>
            <a:endParaRPr lang="de-DE" sz="2000" b="1" dirty="0"/>
          </a:p>
          <a:p>
            <a:r>
              <a:rPr lang="de-DE" sz="2000" i="1" dirty="0"/>
              <a:t>		Z Gbr. Sailer</a:t>
            </a:r>
          </a:p>
        </p:txBody>
      </p:sp>
      <p:sp>
        <p:nvSpPr>
          <p:cNvPr id="3" name="Rechteck 2"/>
          <p:cNvSpPr/>
          <p:nvPr/>
        </p:nvSpPr>
        <p:spPr>
          <a:xfrm>
            <a:off x="1349002" y="764704"/>
            <a:ext cx="6445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/>
              <a:t>Erfolge der Genossenschaft 2016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30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556792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Top </a:t>
            </a:r>
            <a:r>
              <a:rPr lang="de-DE" sz="2400" b="1" dirty="0" err="1"/>
              <a:t>Ten</a:t>
            </a:r>
            <a:r>
              <a:rPr lang="de-DE" sz="2400" b="1" dirty="0"/>
              <a:t> Bayerische Sportpferde</a:t>
            </a:r>
          </a:p>
          <a:p>
            <a:endParaRPr lang="de-DE" sz="2000" dirty="0"/>
          </a:p>
          <a:p>
            <a:r>
              <a:rPr lang="de-DE" sz="2000" b="1" i="1" dirty="0"/>
              <a:t>Dressur:</a:t>
            </a:r>
          </a:p>
          <a:p>
            <a:r>
              <a:rPr lang="de-DE" sz="2000" dirty="0"/>
              <a:t>1.Martin </a:t>
            </a:r>
            <a:r>
              <a:rPr lang="de-DE" sz="2000" dirty="0" err="1"/>
              <a:t>Niedermair</a:t>
            </a:r>
            <a:endParaRPr lang="de-DE" sz="2000" dirty="0"/>
          </a:p>
          <a:p>
            <a:r>
              <a:rPr lang="de-DE" sz="2000" b="1" i="1" dirty="0"/>
              <a:t>Wallach </a:t>
            </a:r>
            <a:r>
              <a:rPr lang="de-DE" sz="2000" b="1" i="1" dirty="0" err="1"/>
              <a:t>Ruling</a:t>
            </a:r>
            <a:r>
              <a:rPr lang="de-DE" sz="2000" b="1" i="1" dirty="0"/>
              <a:t> Pedro </a:t>
            </a:r>
            <a:r>
              <a:rPr lang="de-DE" sz="2000" dirty="0"/>
              <a:t>von Rubin-Royal x Landwind II (RLP. 22705)</a:t>
            </a:r>
          </a:p>
          <a:p>
            <a:endParaRPr lang="de-DE" sz="2000" dirty="0"/>
          </a:p>
          <a:p>
            <a:r>
              <a:rPr lang="de-DE" sz="2000" dirty="0"/>
              <a:t>4. Martin </a:t>
            </a:r>
            <a:r>
              <a:rPr lang="de-DE" sz="2000" dirty="0" err="1"/>
              <a:t>Niedermaier</a:t>
            </a:r>
            <a:endParaRPr lang="de-DE" sz="2000" dirty="0"/>
          </a:p>
          <a:p>
            <a:r>
              <a:rPr lang="de-DE" sz="2000" b="1" i="1" dirty="0"/>
              <a:t>Hermes</a:t>
            </a:r>
            <a:r>
              <a:rPr lang="de-DE" sz="2000" dirty="0"/>
              <a:t> von Hotline/ </a:t>
            </a:r>
            <a:r>
              <a:rPr lang="de-DE" sz="2000" dirty="0" err="1"/>
              <a:t>Lanciano</a:t>
            </a:r>
            <a:r>
              <a:rPr lang="de-DE" sz="2000" dirty="0"/>
              <a:t> (RLP10.830)</a:t>
            </a:r>
          </a:p>
          <a:p>
            <a:endParaRPr lang="de-DE" sz="2000" i="1" dirty="0"/>
          </a:p>
          <a:p>
            <a:r>
              <a:rPr lang="de-DE" sz="2000" dirty="0"/>
              <a:t>7. Martin </a:t>
            </a:r>
            <a:r>
              <a:rPr lang="de-DE" sz="2000" dirty="0" err="1"/>
              <a:t>Niedermair</a:t>
            </a:r>
            <a:endParaRPr lang="de-DE" sz="2000" dirty="0"/>
          </a:p>
          <a:p>
            <a:r>
              <a:rPr lang="de-DE" sz="2000" b="1" i="1" dirty="0"/>
              <a:t>Lorenzo</a:t>
            </a:r>
            <a:r>
              <a:rPr lang="de-DE" sz="2000" dirty="0"/>
              <a:t> von Lord </a:t>
            </a:r>
            <a:r>
              <a:rPr lang="de-DE" sz="2000" dirty="0" err="1"/>
              <a:t>Loxley</a:t>
            </a:r>
            <a:r>
              <a:rPr lang="de-DE" sz="2000" dirty="0"/>
              <a:t> I/Rubin Royal (RLP 9650)</a:t>
            </a:r>
          </a:p>
          <a:p>
            <a:endParaRPr lang="de-DE" sz="2400" dirty="0"/>
          </a:p>
          <a:p>
            <a:r>
              <a:rPr lang="de-DE" sz="2000" b="1" dirty="0"/>
              <a:t>Vielseitigkeit</a:t>
            </a:r>
          </a:p>
          <a:p>
            <a:r>
              <a:rPr lang="de-DE" sz="2000" dirty="0"/>
              <a:t>1. Martin </a:t>
            </a:r>
            <a:r>
              <a:rPr lang="de-DE" sz="2000" dirty="0" err="1"/>
              <a:t>Niedermair</a:t>
            </a:r>
            <a:endParaRPr lang="de-DE" sz="2000" dirty="0"/>
          </a:p>
          <a:p>
            <a:r>
              <a:rPr lang="de-DE" sz="2000" b="1" i="1" dirty="0" err="1"/>
              <a:t>Rievera</a:t>
            </a:r>
            <a:r>
              <a:rPr lang="de-DE" sz="2000" b="1" i="1" dirty="0"/>
              <a:t> 58 </a:t>
            </a:r>
            <a:r>
              <a:rPr lang="de-DE" sz="2000" dirty="0"/>
              <a:t>von Lord Sinclair/Caligula (RLP 870)</a:t>
            </a:r>
          </a:p>
        </p:txBody>
      </p:sp>
      <p:sp>
        <p:nvSpPr>
          <p:cNvPr id="3" name="Rechteck 2"/>
          <p:cNvSpPr/>
          <p:nvPr/>
        </p:nvSpPr>
        <p:spPr>
          <a:xfrm>
            <a:off x="1349002" y="764704"/>
            <a:ext cx="6445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/>
              <a:t>Erfolge der Genossenschaft 2016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3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u="sng" dirty="0"/>
              <a:t>Bundeschampionat Qualifikation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879" y="141763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Qualifizierte</a:t>
            </a:r>
            <a:r>
              <a:rPr lang="en-US" sz="2000" b="1" dirty="0"/>
              <a:t> </a:t>
            </a:r>
            <a:r>
              <a:rPr lang="en-US" sz="2000" b="1" dirty="0" err="1"/>
              <a:t>Pferde</a:t>
            </a:r>
            <a:r>
              <a:rPr lang="en-US" sz="2000" b="1" dirty="0"/>
              <a:t>:</a:t>
            </a:r>
          </a:p>
          <a:p>
            <a:pPr marL="0" indent="0">
              <a:buNone/>
            </a:pPr>
            <a:r>
              <a:rPr lang="de-DE" sz="2000" i="1" dirty="0"/>
              <a:t>Dressur  5 Jährige</a:t>
            </a:r>
          </a:p>
          <a:p>
            <a:pPr marL="0" indent="0">
              <a:buNone/>
            </a:pPr>
            <a:r>
              <a:rPr lang="de-DE" sz="2000" dirty="0"/>
              <a:t>v. Bonifatius/ </a:t>
            </a:r>
            <a:r>
              <a:rPr lang="de-DE" sz="2000" dirty="0" err="1"/>
              <a:t>Lanciano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Z. Martin </a:t>
            </a:r>
            <a:r>
              <a:rPr lang="de-DE" sz="2000" dirty="0" err="1"/>
              <a:t>Niedermair</a:t>
            </a:r>
            <a:endParaRPr lang="de-DE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Quint 14  von </a:t>
            </a:r>
            <a:r>
              <a:rPr lang="en-US" sz="2000" dirty="0" err="1"/>
              <a:t>Quintender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Z Anton Baumann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de-DE" sz="2000" dirty="0" err="1"/>
              <a:t>Pasarella</a:t>
            </a:r>
            <a:r>
              <a:rPr lang="de-DE" sz="2000" dirty="0"/>
              <a:t> von Supreme</a:t>
            </a:r>
          </a:p>
          <a:p>
            <a:pPr marL="0" indent="0">
              <a:buNone/>
            </a:pPr>
            <a:r>
              <a:rPr lang="de-DE" sz="2000" dirty="0"/>
              <a:t>Z Fritz Oberleitner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0242" name="Picture 2" descr="DKB-Bundeschampionate 2015 Warendorf Foto: www.reit-bilder.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11" y="1405877"/>
            <a:ext cx="3095459" cy="22110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KB-Bundeschampionate 2015 Warendorf Foto: Ruech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95" y="3973922"/>
            <a:ext cx="3078993" cy="21992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87824" y="1772816"/>
            <a:ext cx="3233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u="sng" dirty="0"/>
              <a:t>Ehrungen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28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u="sng" dirty="0"/>
              <a:t>Ehrungen 2016</a:t>
            </a:r>
            <a:endParaRPr lang="de-DE" sz="36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1417638"/>
            <a:ext cx="8229600" cy="4853136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b="1" dirty="0"/>
              <a:t>Züchter des Jahres 2016</a:t>
            </a:r>
          </a:p>
          <a:p>
            <a:pPr marL="0" indent="0">
              <a:buNone/>
            </a:pPr>
            <a:r>
              <a:rPr lang="de-DE" sz="2400" dirty="0"/>
              <a:t>Martin </a:t>
            </a:r>
            <a:r>
              <a:rPr lang="de-DE" sz="2400" dirty="0" err="1"/>
              <a:t>Niedermair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Wallach </a:t>
            </a:r>
            <a:r>
              <a:rPr lang="de-DE" sz="2400" dirty="0" err="1"/>
              <a:t>Ruling</a:t>
            </a:r>
            <a:r>
              <a:rPr lang="de-DE" sz="2400" dirty="0"/>
              <a:t> Pedro von Rubin-Royal x Landwind II (RLP. 22705)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10.435.- Jahresgewinnsumme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6" name="AutoShape 2" descr="Bildergebnis für wallach ruling ped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3552403" cy="28706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36" y="2781112"/>
            <a:ext cx="3973869" cy="2870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19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815707" y="536773"/>
            <a:ext cx="2013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/>
              <a:t>Ehrungen</a:t>
            </a:r>
            <a:endParaRPr lang="en-US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99" y="2060848"/>
            <a:ext cx="2913112" cy="4369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hteck 5"/>
          <p:cNvSpPr/>
          <p:nvPr/>
        </p:nvSpPr>
        <p:spPr>
          <a:xfrm>
            <a:off x="671399" y="28529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/>
              <a:t>Lloyd George x Exorbitant xx</a:t>
            </a:r>
          </a:p>
          <a:p>
            <a:r>
              <a:rPr lang="de-DE" sz="2400" dirty="0"/>
              <a:t>Züchter Alois Eder</a:t>
            </a:r>
            <a:endParaRPr lang="en-US" sz="2400" dirty="0"/>
          </a:p>
        </p:txBody>
      </p:sp>
      <p:sp>
        <p:nvSpPr>
          <p:cNvPr id="7" name="Rechteck 6"/>
          <p:cNvSpPr/>
          <p:nvPr/>
        </p:nvSpPr>
        <p:spPr>
          <a:xfrm>
            <a:off x="683568" y="1360366"/>
            <a:ext cx="449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/>
              <a:t>Siegerhengst 2017 München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600400" cy="2580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95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/>
              <a:t>Ehrungen 2016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016" y="1844824"/>
            <a:ext cx="8856984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Ehrenvorstand: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	Herr Martin </a:t>
            </a:r>
            <a:r>
              <a:rPr lang="de-DE" sz="2400" dirty="0" err="1"/>
              <a:t>Niedermair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	Herr Josef Rinser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Anstecknadel in Gold</a:t>
            </a:r>
          </a:p>
          <a:p>
            <a:pPr marL="0" indent="0">
              <a:buNone/>
            </a:pPr>
            <a:r>
              <a:rPr lang="de-DE" sz="2400" dirty="0"/>
              <a:t>	Herr </a:t>
            </a:r>
            <a:r>
              <a:rPr lang="de-DE" sz="2400" dirty="0" err="1"/>
              <a:t>Schrankl</a:t>
            </a:r>
            <a:r>
              <a:rPr lang="de-DE" sz="2400" dirty="0"/>
              <a:t> Georg</a:t>
            </a:r>
          </a:p>
          <a:p>
            <a:pPr marL="0" indent="0">
              <a:buNone/>
            </a:pPr>
            <a:r>
              <a:rPr lang="de-DE" sz="2400" dirty="0"/>
              <a:t>	Herr Mayer Franz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63" y="2132856"/>
            <a:ext cx="3936437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04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71600" y="764704"/>
            <a:ext cx="7080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Times New Roman" pitchFamily="18" charset="0"/>
                <a:cs typeface="Times New Roman" pitchFamily="18" charset="0"/>
              </a:rPr>
              <a:t>Jungzüchter in der Genossenschaft</a:t>
            </a:r>
            <a:endParaRPr lang="en-US" sz="3600" dirty="0"/>
          </a:p>
        </p:txBody>
      </p:sp>
      <p:sp>
        <p:nvSpPr>
          <p:cNvPr id="5" name="Rechteck 4"/>
          <p:cNvSpPr/>
          <p:nvPr/>
        </p:nvSpPr>
        <p:spPr>
          <a:xfrm>
            <a:off x="515227" y="1988840"/>
            <a:ext cx="79928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Alter: 		12-25 Jahren</a:t>
            </a:r>
          </a:p>
          <a:p>
            <a:endParaRPr lang="de-DE" sz="2400" b="1" dirty="0"/>
          </a:p>
          <a:p>
            <a:r>
              <a:rPr lang="de-DE" sz="2400" b="1" dirty="0"/>
              <a:t>Gebühren:	befreit</a:t>
            </a:r>
          </a:p>
          <a:p>
            <a:endParaRPr lang="de-DE" sz="2400" b="1" dirty="0"/>
          </a:p>
          <a:p>
            <a:r>
              <a:rPr lang="de-DE" sz="2400" b="1" dirty="0"/>
              <a:t>Zuschuss:	Bedeckung</a:t>
            </a:r>
          </a:p>
          <a:p>
            <a:endParaRPr lang="de-DE" sz="2400" b="1" dirty="0"/>
          </a:p>
          <a:p>
            <a:r>
              <a:rPr lang="de-DE" sz="2400" b="1" dirty="0"/>
              <a:t>Interesse: 	Bitte mit mir in Kontakt treten</a:t>
            </a:r>
          </a:p>
          <a:p>
            <a:endParaRPr lang="de-DE" sz="2400" b="1" dirty="0"/>
          </a:p>
          <a:p>
            <a:r>
              <a:rPr lang="de-DE" sz="2400" b="1" dirty="0"/>
              <a:t>Manuela Mayer</a:t>
            </a:r>
          </a:p>
          <a:p>
            <a:r>
              <a:rPr lang="de-DE" sz="2400" b="1" dirty="0"/>
              <a:t>Adrian Wimmer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u="sng" dirty="0"/>
              <a:t>Kassenbericht:</a:t>
            </a:r>
            <a:r>
              <a:rPr lang="de-DE" sz="2400" b="1" dirty="0"/>
              <a:t> </a:t>
            </a:r>
          </a:p>
          <a:p>
            <a:pPr marL="0" indent="0">
              <a:buNone/>
            </a:pPr>
            <a:r>
              <a:rPr lang="de-DE" sz="2400" b="1" dirty="0"/>
              <a:t>	</a:t>
            </a:r>
            <a:r>
              <a:rPr lang="de-DE" sz="2400" dirty="0"/>
              <a:t>Elisabeth </a:t>
            </a:r>
            <a:r>
              <a:rPr lang="de-DE" sz="2400" dirty="0" err="1"/>
              <a:t>Höll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	geprüft  Franz </a:t>
            </a:r>
            <a:r>
              <a:rPr lang="de-DE" sz="2400" dirty="0" err="1"/>
              <a:t>Galneder</a:t>
            </a:r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r>
              <a:rPr lang="de-DE" sz="2400" b="1" u="sng" dirty="0"/>
              <a:t>Entlastung des gesamten Vorstandes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122008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71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470025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Times New Roman" pitchFamily="18" charset="0"/>
                <a:cs typeface="Times New Roman" pitchFamily="18" charset="0"/>
              </a:rPr>
              <a:t>Gedenken der Verstorbenen</a:t>
            </a:r>
          </a:p>
        </p:txBody>
      </p:sp>
    </p:spTree>
    <p:extLst>
      <p:ext uri="{BB962C8B-B14F-4D97-AF65-F5344CB8AC3E}">
        <p14:creationId xmlns:p14="http://schemas.microsoft.com/office/powerpoint/2010/main" val="886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u="sng" dirty="0">
                <a:latin typeface="Times New Roman" pitchFamily="18" charset="0"/>
                <a:cs typeface="Times New Roman" pitchFamily="18" charset="0"/>
              </a:rPr>
              <a:t>Vorschau auf das Jahr 2017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539552" y="1340768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/>
              <a:t>05.04.2017</a:t>
            </a:r>
            <a:r>
              <a:rPr lang="de-DE" sz="2400" dirty="0"/>
              <a:t> Feldleistungsprüfung an der Reitanlage Meindl</a:t>
            </a:r>
          </a:p>
          <a:p>
            <a:pPr marL="0" indent="0">
              <a:buFont typeface="Arial" pitchFamily="34" charset="0"/>
              <a:buNone/>
            </a:pPr>
            <a:endParaRPr lang="de-DE" sz="2400" b="1" dirty="0"/>
          </a:p>
          <a:p>
            <a:pPr marL="0" indent="0">
              <a:buFont typeface="Arial" pitchFamily="34" charset="0"/>
              <a:buNone/>
            </a:pPr>
            <a:r>
              <a:rPr lang="de-DE" sz="2400" b="1" dirty="0"/>
              <a:t>22.05.2017 </a:t>
            </a:r>
            <a:r>
              <a:rPr lang="de-DE" sz="2400" dirty="0" err="1"/>
              <a:t>Stutbuchaufnahme</a:t>
            </a:r>
            <a:r>
              <a:rPr lang="de-DE" sz="2400" dirty="0"/>
              <a:t> Steiner </a:t>
            </a:r>
            <a:r>
              <a:rPr lang="de-DE" sz="2400" dirty="0" err="1"/>
              <a:t>Tengling</a:t>
            </a:r>
            <a:endParaRPr lang="de-DE" sz="2400" dirty="0"/>
          </a:p>
          <a:p>
            <a:pPr marL="0" indent="0">
              <a:buFont typeface="Arial" pitchFamily="34" charset="0"/>
              <a:buNone/>
            </a:pPr>
            <a:endParaRPr lang="de-DE" sz="2400" b="1" dirty="0"/>
          </a:p>
          <a:p>
            <a:pPr marL="0" indent="0">
              <a:buFont typeface="Arial" pitchFamily="34" charset="0"/>
              <a:buNone/>
            </a:pPr>
            <a:r>
              <a:rPr lang="de-DE" sz="2400" b="1" dirty="0"/>
              <a:t>25.05.2017</a:t>
            </a:r>
            <a:r>
              <a:rPr lang="de-DE" sz="2400" dirty="0"/>
              <a:t> Stammtisch in Altenmarkt Gasthof zur Post um 20.00</a:t>
            </a:r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pPr marL="0" indent="0">
              <a:buFont typeface="Arial" pitchFamily="34" charset="0"/>
              <a:buNone/>
            </a:pPr>
            <a:r>
              <a:rPr lang="de-DE" sz="2400" b="1" dirty="0"/>
              <a:t>15.07.2017</a:t>
            </a:r>
            <a:r>
              <a:rPr lang="de-DE" sz="2400" dirty="0"/>
              <a:t> Fohlenauktion I München Riem</a:t>
            </a:r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pPr marL="0" indent="0">
              <a:buFont typeface="Arial" pitchFamily="34" charset="0"/>
              <a:buNone/>
            </a:pPr>
            <a:r>
              <a:rPr lang="de-DE" sz="2400" b="1" dirty="0"/>
              <a:t>20.07.2017</a:t>
            </a:r>
            <a:r>
              <a:rPr lang="de-DE" sz="2400" dirty="0"/>
              <a:t> Vormittag </a:t>
            </a:r>
            <a:r>
              <a:rPr lang="de-DE" sz="2400" dirty="0" err="1"/>
              <a:t>Tengling</a:t>
            </a:r>
            <a:r>
              <a:rPr lang="de-DE" sz="2400" dirty="0"/>
              <a:t> Fohlenschau mit Auswahl München II, Biblis, Babenhausen</a:t>
            </a:r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pPr marL="0" indent="0">
              <a:buFont typeface="Arial" pitchFamily="34" charset="0"/>
              <a:buNone/>
            </a:pPr>
            <a:r>
              <a:rPr lang="de-DE" sz="2400" b="1" dirty="0"/>
              <a:t>12.08.2017</a:t>
            </a:r>
            <a:r>
              <a:rPr lang="de-DE" sz="2400" dirty="0"/>
              <a:t> Ausflug Gestüt Spielberg in </a:t>
            </a:r>
            <a:r>
              <a:rPr lang="de-DE" sz="2400" dirty="0" err="1"/>
              <a:t>Aying</a:t>
            </a:r>
            <a:r>
              <a:rPr lang="de-DE" sz="2400" dirty="0"/>
              <a:t> mit Führung und Grillen am Abend</a:t>
            </a:r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pPr marL="0" indent="0">
              <a:buFont typeface="Arial" pitchFamily="34" charset="0"/>
              <a:buNone/>
            </a:pPr>
            <a:r>
              <a:rPr lang="de-DE" sz="2400" b="1" dirty="0"/>
              <a:t>09.09.2017 </a:t>
            </a:r>
            <a:r>
              <a:rPr lang="de-DE" sz="2400" dirty="0"/>
              <a:t>Fohlenauktion II München</a:t>
            </a:r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16.11.2017 </a:t>
            </a:r>
            <a:r>
              <a:rPr lang="de-DE" sz="2400" dirty="0"/>
              <a:t>Stammtisch in Altenmarkt Gasthof zur Post um 20.00</a:t>
            </a:r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322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59832" y="620688"/>
            <a:ext cx="3339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Times New Roman" pitchFamily="18" charset="0"/>
                <a:cs typeface="Times New Roman" pitchFamily="18" charset="0"/>
              </a:rPr>
              <a:t>Wahlvorschläge</a:t>
            </a:r>
            <a:endParaRPr lang="en-US" sz="3600" dirty="0"/>
          </a:p>
        </p:txBody>
      </p:sp>
      <p:sp>
        <p:nvSpPr>
          <p:cNvPr id="3" name="Rechteck 2"/>
          <p:cNvSpPr/>
          <p:nvPr/>
        </p:nvSpPr>
        <p:spPr>
          <a:xfrm>
            <a:off x="539552" y="1628800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Vorstand: 	1. Vorsitzenden: C. Wimmer</a:t>
            </a:r>
          </a:p>
          <a:p>
            <a:r>
              <a:rPr lang="de-DE" sz="2400" b="1" dirty="0"/>
              <a:t>		2. Vorsitzenden: M. Meindl</a:t>
            </a:r>
          </a:p>
          <a:p>
            <a:r>
              <a:rPr lang="de-DE" sz="2400" b="1" dirty="0"/>
              <a:t>		3. Vorsitzenden: F. Mayer</a:t>
            </a:r>
          </a:p>
          <a:p>
            <a:endParaRPr lang="de-DE" sz="2400" b="1" dirty="0"/>
          </a:p>
          <a:p>
            <a:r>
              <a:rPr lang="de-DE" sz="2400" b="1" dirty="0"/>
              <a:t>Kassier:		E. </a:t>
            </a:r>
            <a:r>
              <a:rPr lang="de-DE" sz="2400" b="1" dirty="0" err="1"/>
              <a:t>Höll</a:t>
            </a:r>
            <a:r>
              <a:rPr lang="de-DE" sz="2400" b="1" dirty="0"/>
              <a:t> </a:t>
            </a:r>
          </a:p>
          <a:p>
            <a:endParaRPr lang="de-DE" sz="2400" b="1" dirty="0"/>
          </a:p>
          <a:p>
            <a:r>
              <a:rPr lang="de-DE" sz="2400" b="1" dirty="0"/>
              <a:t>Schriftführer:		E. Leitner </a:t>
            </a:r>
          </a:p>
          <a:p>
            <a:endParaRPr lang="de-DE" sz="2400" b="1" dirty="0"/>
          </a:p>
          <a:p>
            <a:r>
              <a:rPr lang="de-DE" sz="2400" b="1" dirty="0"/>
              <a:t>Presse:			R. Wimmer </a:t>
            </a:r>
          </a:p>
          <a:p>
            <a:endParaRPr lang="de-DE" sz="2400" b="1" dirty="0"/>
          </a:p>
          <a:p>
            <a:r>
              <a:rPr lang="de-DE" sz="2400" b="1" dirty="0"/>
              <a:t>Beisitzer: 		A. Eder, R. </a:t>
            </a:r>
            <a:r>
              <a:rPr lang="de-DE" sz="2400" b="1" dirty="0" err="1"/>
              <a:t>Heiss</a:t>
            </a:r>
            <a:r>
              <a:rPr lang="de-DE" sz="2400" b="1" dirty="0"/>
              <a:t>, F. </a:t>
            </a:r>
            <a:r>
              <a:rPr lang="de-DE" sz="2400" b="1" dirty="0" err="1"/>
              <a:t>Galneder</a:t>
            </a:r>
            <a:endParaRPr lang="de-DE" sz="2400" b="1" dirty="0"/>
          </a:p>
          <a:p>
            <a:endParaRPr lang="de-DE" sz="24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9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000" dirty="0"/>
              <a:t>in Altenmarkt Gasthof zur Post um 20.00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16632"/>
            <a:ext cx="8604448" cy="574526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79352" y="5861894"/>
            <a:ext cx="8194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/>
              <a:t>Vielen Dank für Eure Aufmerksamkeit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048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Rückblick 2016</a:t>
            </a:r>
            <a:br>
              <a:rPr lang="de-DE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de-DE" sz="28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618" y="980728"/>
            <a:ext cx="8229600" cy="5616624"/>
          </a:xfrm>
        </p:spPr>
        <p:txBody>
          <a:bodyPr>
            <a:normAutofit/>
          </a:bodyPr>
          <a:lstStyle/>
          <a:p>
            <a:pPr marL="0" lvl="2" indent="0" algn="ctr">
              <a:buNone/>
            </a:pPr>
            <a:endParaRPr lang="de-DE" sz="2000" b="1" dirty="0"/>
          </a:p>
          <a:p>
            <a:pPr marL="0" lvl="2" indent="0" algn="ctr">
              <a:buNone/>
            </a:pPr>
            <a:endParaRPr lang="de-DE" b="1" dirty="0"/>
          </a:p>
          <a:p>
            <a:pPr marL="0" lvl="2" indent="0" algn="ctr">
              <a:buNone/>
            </a:pPr>
            <a:endParaRPr lang="de-DE" b="1" dirty="0"/>
          </a:p>
          <a:p>
            <a:pPr marL="0" lvl="2" indent="0" algn="ctr">
              <a:buNone/>
            </a:pPr>
            <a:r>
              <a:rPr lang="de-DE" b="1" dirty="0"/>
              <a:t>29.01.-31.01.16 Süddeutsche Hengsttage</a:t>
            </a:r>
          </a:p>
          <a:p>
            <a:pPr marL="0" indent="0" algn="ctr">
              <a:buNone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Teilnahme von zwei Hengsten aus der Zucht von Anton Baumann </a:t>
            </a:r>
          </a:p>
          <a:p>
            <a:pPr marL="0" indent="0" algn="ctr">
              <a:buNone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Johnson x De Niro </a:t>
            </a:r>
          </a:p>
          <a:p>
            <a:pPr marL="0" indent="0" algn="ctr">
              <a:buNone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Franziskus x Weltenadel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ctr">
              <a:buNone/>
            </a:pPr>
            <a:endParaRPr lang="de-DE" sz="2000" b="1" dirty="0"/>
          </a:p>
          <a:p>
            <a:pPr marL="0" lvl="2" indent="0" algn="ctr">
              <a:buNone/>
            </a:pPr>
            <a:endParaRPr lang="de-DE" sz="2000" b="1" dirty="0"/>
          </a:p>
          <a:p>
            <a:pPr marL="0" lvl="2" indent="0" algn="ctr">
              <a:buNone/>
            </a:pPr>
            <a:endParaRPr lang="de-DE" b="1" dirty="0"/>
          </a:p>
          <a:p>
            <a:pPr marL="342900" lvl="2" indent="-342900" algn="ctr"/>
            <a:endParaRPr lang="de-DE" sz="2400" dirty="0"/>
          </a:p>
          <a:p>
            <a:pPr marL="342900" lvl="2" indent="-342900" algn="ctr"/>
            <a:endParaRPr lang="de-DE" dirty="0"/>
          </a:p>
          <a:p>
            <a:pPr marL="342900" lvl="2" indent="-342900" algn="ctr"/>
            <a:endParaRPr lang="de-DE" dirty="0"/>
          </a:p>
          <a:p>
            <a:pPr marL="342900" lvl="2" indent="-342900"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3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Rückblick 2016</a:t>
            </a:r>
            <a:br>
              <a:rPr lang="de-DE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de-DE" sz="32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lvl="2" indent="0">
              <a:buNone/>
            </a:pPr>
            <a:r>
              <a:rPr lang="de-DE" b="1" dirty="0"/>
              <a:t>25.02.2016 Jahreshauptversammlung</a:t>
            </a:r>
          </a:p>
          <a:p>
            <a:pPr marL="0" lvl="2" indent="0">
              <a:buNone/>
            </a:pPr>
            <a:r>
              <a:rPr lang="de-DE" sz="2000" dirty="0"/>
              <a:t>in </a:t>
            </a:r>
            <a:r>
              <a:rPr lang="de-DE" sz="2000" dirty="0" err="1"/>
              <a:t>Weibhausen</a:t>
            </a:r>
            <a:r>
              <a:rPr lang="de-DE" sz="2000" dirty="0"/>
              <a:t> mit Referent </a:t>
            </a:r>
            <a:r>
              <a:rPr lang="en-US" sz="2000" dirty="0"/>
              <a:t>Bruno Six, </a:t>
            </a:r>
          </a:p>
          <a:p>
            <a:pPr marL="0" lvl="2" indent="0">
              <a:buNone/>
            </a:pPr>
            <a:r>
              <a:rPr lang="en-US" sz="2000" dirty="0" err="1"/>
              <a:t>Luniak</a:t>
            </a:r>
            <a:r>
              <a:rPr lang="en-US" sz="2000" dirty="0"/>
              <a:t> </a:t>
            </a:r>
            <a:r>
              <a:rPr lang="en-US" sz="2000" dirty="0" err="1"/>
              <a:t>Janusz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1" y="2134222"/>
            <a:ext cx="2339752" cy="1754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1" y="4180276"/>
            <a:ext cx="2339752" cy="2339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01" y="1170537"/>
            <a:ext cx="2708920" cy="2708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33" y="4109534"/>
            <a:ext cx="2420888" cy="24208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93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Rückblick 2016</a:t>
            </a:r>
            <a:br>
              <a:rPr lang="de-DE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532" y="1417638"/>
            <a:ext cx="8424936" cy="47811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07.05.2016 Reitpferdeauktion München </a:t>
            </a:r>
          </a:p>
          <a:p>
            <a:pPr marL="0" lvl="0" indent="0">
              <a:buNone/>
            </a:pPr>
            <a:endParaRPr lang="de-DE" sz="2000" dirty="0"/>
          </a:p>
          <a:p>
            <a:pPr marL="0" lvl="0" indent="0">
              <a:buNone/>
            </a:pPr>
            <a:r>
              <a:rPr lang="de-DE" sz="2000" dirty="0"/>
              <a:t>Franz </a:t>
            </a:r>
            <a:r>
              <a:rPr lang="de-DE" sz="2000" dirty="0" err="1"/>
              <a:t>Galneder</a:t>
            </a:r>
            <a:r>
              <a:rPr lang="de-DE" sz="2000" dirty="0"/>
              <a:t> 		</a:t>
            </a:r>
          </a:p>
          <a:p>
            <a:pPr marL="0" lvl="0" indent="0">
              <a:buNone/>
            </a:pPr>
            <a:r>
              <a:rPr lang="de-DE" sz="2000" dirty="0"/>
              <a:t>	Wallach Aventurin von Apache x Piaster</a:t>
            </a:r>
            <a:endParaRPr lang="en-US" sz="2000" dirty="0"/>
          </a:p>
          <a:p>
            <a:pPr marL="0" lvl="0" indent="0">
              <a:buNone/>
            </a:pPr>
            <a:r>
              <a:rPr lang="en-US" sz="2000" dirty="0"/>
              <a:t>	Wallach Roberto </a:t>
            </a:r>
            <a:r>
              <a:rPr lang="en-US" sz="2000" dirty="0" err="1"/>
              <a:t>Cavalli</a:t>
            </a:r>
            <a:r>
              <a:rPr lang="en-US" sz="2000" dirty="0"/>
              <a:t> von  Royal Blend x Rubin Royal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Fritz Oberleitner </a:t>
            </a:r>
          </a:p>
          <a:p>
            <a:pPr marL="0" indent="0">
              <a:buNone/>
            </a:pPr>
            <a:r>
              <a:rPr lang="de-DE" sz="2000" dirty="0"/>
              <a:t>                 Stute </a:t>
            </a:r>
            <a:r>
              <a:rPr lang="de-DE" sz="2000" dirty="0" err="1"/>
              <a:t>Panta</a:t>
            </a:r>
            <a:r>
              <a:rPr lang="de-DE" sz="2000" dirty="0"/>
              <a:t> </a:t>
            </a:r>
            <a:r>
              <a:rPr lang="de-DE" sz="2000" dirty="0" err="1"/>
              <a:t>Rhei</a:t>
            </a:r>
            <a:r>
              <a:rPr lang="de-DE" sz="2000" dirty="0"/>
              <a:t> von Supreme x Sir Oldenburg</a:t>
            </a:r>
            <a:endParaRPr lang="en-US" sz="2000" dirty="0"/>
          </a:p>
          <a:p>
            <a:pPr marL="0" indent="0">
              <a:buNone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1972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Rückblick 2016</a:t>
            </a:r>
            <a:endParaRPr lang="de-DE" sz="32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12.05.2016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Stutbucheintragung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Tengling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e-DE" sz="2000" dirty="0"/>
              <a:t>8 Warmblutstuten im Alter von drei bis 10 Jahren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Z: Petra </a:t>
            </a:r>
            <a:r>
              <a:rPr lang="de-DE" sz="2000" dirty="0" err="1"/>
              <a:t>Wanka</a:t>
            </a:r>
            <a:r>
              <a:rPr lang="de-DE" sz="2000" dirty="0"/>
              <a:t> aus Marktschellenberg 		7,1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St. </a:t>
            </a:r>
            <a:r>
              <a:rPr lang="de-DE" sz="2000" dirty="0" err="1"/>
              <a:t>Mylord</a:t>
            </a:r>
            <a:r>
              <a:rPr lang="de-DE" sz="2000" dirty="0"/>
              <a:t> </a:t>
            </a:r>
            <a:r>
              <a:rPr lang="de-DE" sz="2000" dirty="0" err="1"/>
              <a:t>Carthago</a:t>
            </a:r>
            <a:r>
              <a:rPr lang="de-DE" sz="2000" dirty="0"/>
              <a:t> x </a:t>
            </a:r>
            <a:r>
              <a:rPr lang="de-DE" sz="2000" dirty="0" err="1"/>
              <a:t>Calido</a:t>
            </a:r>
            <a:r>
              <a:rPr lang="de-DE" sz="2000" dirty="0"/>
              <a:t> I			7,3</a:t>
            </a:r>
          </a:p>
          <a:p>
            <a:pPr marL="0" indent="0">
              <a:buNone/>
            </a:pPr>
            <a:r>
              <a:rPr lang="de-DE" sz="2000" dirty="0"/>
              <a:t>Z:Hannes Meindl aus </a:t>
            </a:r>
            <a:r>
              <a:rPr lang="de-DE" sz="2000" dirty="0" err="1"/>
              <a:t>Kirchanschöring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Mylord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Carthago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Cordius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			7,4</a:t>
            </a:r>
          </a:p>
          <a:p>
            <a:pPr marL="0" indent="0">
              <a:buNone/>
            </a:pPr>
            <a:r>
              <a:rPr lang="de-DE" sz="2000" dirty="0"/>
              <a:t>Z:Hannes Meindl aus </a:t>
            </a:r>
            <a:r>
              <a:rPr lang="de-DE" sz="2000" dirty="0" err="1"/>
              <a:t>Kirchanschöring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u="sng" dirty="0"/>
              <a:t>Rückblick 2016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61662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08.06.2016 </a:t>
            </a:r>
            <a:r>
              <a:rPr lang="de-DE" sz="2400" b="1" dirty="0"/>
              <a:t>Fohlenprämierung und Auktionsauswahl in München Riem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 v.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Rivero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/Bes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Michael Eder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Weibhausen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 v.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Grandios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/Bes Ruth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Bernd</a:t>
            </a:r>
          </a:p>
          <a:p>
            <a:pPr marL="0" indent="0">
              <a:buNone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 v. Dante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Weltino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Swarovski </a:t>
            </a:r>
          </a:p>
          <a:p>
            <a:pPr marL="0" indent="0"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/Bes Ruth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Bernd</a:t>
            </a:r>
          </a:p>
          <a:p>
            <a:pPr marL="0" indent="0">
              <a:buNone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drei Fohlen im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Endring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97706"/>
            <a:ext cx="2084889" cy="14925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3284984"/>
            <a:ext cx="2112235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4991839"/>
            <a:ext cx="2084890" cy="1492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68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u="sng" dirty="0"/>
              <a:t>Rückblick 2016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79512" y="1268760"/>
            <a:ext cx="85072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16.07.2016 </a:t>
            </a:r>
            <a:r>
              <a:rPr lang="en-US" sz="2400" b="1" dirty="0" err="1"/>
              <a:t>Fohlenauktion</a:t>
            </a:r>
            <a:r>
              <a:rPr lang="en-US" sz="2400" b="1" dirty="0"/>
              <a:t> in </a:t>
            </a:r>
            <a:r>
              <a:rPr lang="en-US" sz="2400" b="1" dirty="0" err="1"/>
              <a:t>München</a:t>
            </a:r>
            <a:endParaRPr lang="en-US" sz="2400" b="1" dirty="0"/>
          </a:p>
          <a:p>
            <a:endParaRPr lang="en-US" sz="2000" dirty="0"/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 v. Dante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Weltino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Swarovski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/Bes Ruth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Bernd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 v.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Grandios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/Bes Ruth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Bernd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2" descr="Fohlenauktion_Kuli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11760"/>
            <a:ext cx="3836279" cy="2557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Office PowerPoint</Application>
  <PresentationFormat>Bildschirmpräsentation (4:3)</PresentationFormat>
  <Paragraphs>363</Paragraphs>
  <Slides>32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Larissa</vt:lpstr>
      <vt:lpstr>Jahreshauptversammlung 16.02.2017  Gasthof Alpenblick, Weibhausen </vt:lpstr>
      <vt:lpstr>Tagesordnung</vt:lpstr>
      <vt:lpstr>Gedenken der Verstorbenen</vt:lpstr>
      <vt:lpstr>Rückblick 2016 </vt:lpstr>
      <vt:lpstr>Rückblick 2016 </vt:lpstr>
      <vt:lpstr>Rückblick 2016 </vt:lpstr>
      <vt:lpstr>Rückblick 2016</vt:lpstr>
      <vt:lpstr>Rückblick 2016</vt:lpstr>
      <vt:lpstr>Rückblick 2016</vt:lpstr>
      <vt:lpstr>Rückblick 2016</vt:lpstr>
      <vt:lpstr>Rückblick 2016</vt:lpstr>
      <vt:lpstr>Rückblick 2016</vt:lpstr>
      <vt:lpstr>PowerPoint-Präsentation</vt:lpstr>
      <vt:lpstr>Rückblick 2016</vt:lpstr>
      <vt:lpstr>PowerPoint-Präsentation</vt:lpstr>
      <vt:lpstr>PowerPoint-Präsentation</vt:lpstr>
      <vt:lpstr>PowerPoint-Präsentation</vt:lpstr>
      <vt:lpstr>PowerPoint-Präsentation</vt:lpstr>
      <vt:lpstr> Erfolge der Genossenschaft 2016</vt:lpstr>
      <vt:lpstr> Erfolge der Genossenschaft 2016</vt:lpstr>
      <vt:lpstr>PowerPoint-Präsentation</vt:lpstr>
      <vt:lpstr>PowerPoint-Präsentation</vt:lpstr>
      <vt:lpstr>Bundeschampionat Qualifikation </vt:lpstr>
      <vt:lpstr>PowerPoint-Präsentation</vt:lpstr>
      <vt:lpstr>Ehrungen 2016</vt:lpstr>
      <vt:lpstr>PowerPoint-Präsentation</vt:lpstr>
      <vt:lpstr>Ehrungen 2016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Jahreshauptversammlung  19.02.2015</dc:title>
  <dc:creator>User</dc:creator>
  <cp:lastModifiedBy>Leitner_L</cp:lastModifiedBy>
  <cp:revision>191</cp:revision>
  <dcterms:created xsi:type="dcterms:W3CDTF">2015-02-15T10:42:16Z</dcterms:created>
  <dcterms:modified xsi:type="dcterms:W3CDTF">2021-10-27T15:14:29Z</dcterms:modified>
</cp:coreProperties>
</file>