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58" r:id="rId4"/>
    <p:sldId id="259" r:id="rId5"/>
    <p:sldId id="275" r:id="rId6"/>
    <p:sldId id="274" r:id="rId7"/>
    <p:sldId id="260" r:id="rId8"/>
    <p:sldId id="261" r:id="rId9"/>
    <p:sldId id="262" r:id="rId10"/>
    <p:sldId id="276" r:id="rId11"/>
    <p:sldId id="263" r:id="rId12"/>
    <p:sldId id="279" r:id="rId13"/>
    <p:sldId id="264" r:id="rId14"/>
    <p:sldId id="265" r:id="rId15"/>
    <p:sldId id="266" r:id="rId16"/>
    <p:sldId id="267" r:id="rId17"/>
    <p:sldId id="268" r:id="rId18"/>
    <p:sldId id="269" r:id="rId19"/>
    <p:sldId id="277" r:id="rId20"/>
    <p:sldId id="273" r:id="rId21"/>
    <p:sldId id="278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57F4B-99B2-4C4E-92FC-92058937F8D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87647-9EBA-453C-9103-5AC8D200DE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8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7647-9EBA-453C-9103-5AC8D200DEA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00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60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18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6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3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9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3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4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3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2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9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0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3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.imgur.com/b3d71oO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2366" y="3212976"/>
            <a:ext cx="7772400" cy="1470025"/>
          </a:xfrm>
        </p:spPr>
        <p:txBody>
          <a:bodyPr>
            <a:noAutofit/>
          </a:bodyPr>
          <a:lstStyle/>
          <a:p>
            <a:r>
              <a:rPr lang="de-DE" sz="3600" b="1" dirty="0">
                <a:latin typeface="Times New Roman" pitchFamily="18" charset="0"/>
                <a:cs typeface="Times New Roman" pitchFamily="18" charset="0"/>
              </a:rPr>
              <a:t>Jahreshauptversammlung</a:t>
            </a:r>
            <a:br>
              <a:rPr lang="de-DE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19.02.2015</a:t>
            </a:r>
            <a:br>
              <a:rPr lang="de-DE" sz="2800" b="1" dirty="0">
                <a:latin typeface="Times New Roman" pitchFamily="18" charset="0"/>
                <a:cs typeface="Times New Roman" pitchFamily="18" charset="0"/>
              </a:rPr>
            </a:br>
            <a:br>
              <a:rPr lang="de-DE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Gasthof Alpenblick,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Weibhausen</a:t>
            </a:r>
            <a:br>
              <a:rPr lang="de-DE" sz="3600" b="1" dirty="0">
                <a:latin typeface="Times New Roman" pitchFamily="18" charset="0"/>
                <a:cs typeface="Times New Roman" pitchFamily="18" charset="0"/>
              </a:rPr>
            </a:br>
            <a:endParaRPr lang="de-DE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itelBi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5119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9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u="sng" dirty="0"/>
              <a:t>Prämienfohlen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Zweitplatziertes SF von Lloyd George x Caligula II </a:t>
            </a:r>
          </a:p>
          <a:p>
            <a:pPr marL="0" indent="0">
              <a:buNone/>
            </a:pPr>
            <a:r>
              <a:rPr lang="de-DE" sz="2000" dirty="0"/>
              <a:t>Z: Winkler Jan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Zweitplatziertes HF von </a:t>
            </a:r>
            <a:r>
              <a:rPr lang="de-DE" sz="2000" dirty="0" err="1"/>
              <a:t>Destano</a:t>
            </a:r>
            <a:r>
              <a:rPr lang="de-DE" sz="2000" dirty="0"/>
              <a:t> x Sir Oldenburg </a:t>
            </a:r>
          </a:p>
          <a:p>
            <a:pPr marL="0" indent="0">
              <a:buNone/>
            </a:pPr>
            <a:r>
              <a:rPr lang="de-DE" sz="2000" dirty="0"/>
              <a:t>Z: Oberleitner Fritz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HF von </a:t>
            </a:r>
            <a:r>
              <a:rPr lang="de-DE" sz="2000" dirty="0" err="1"/>
              <a:t>Chatender</a:t>
            </a:r>
            <a:r>
              <a:rPr lang="de-DE" sz="2000" dirty="0"/>
              <a:t> x Gambrinus Son</a:t>
            </a:r>
          </a:p>
          <a:p>
            <a:pPr marL="0" indent="0">
              <a:buNone/>
            </a:pPr>
            <a:r>
              <a:rPr lang="de-DE" sz="2000" dirty="0"/>
              <a:t>Z: </a:t>
            </a:r>
            <a:r>
              <a:rPr lang="de-DE" sz="2000" dirty="0" err="1"/>
              <a:t>Gossner</a:t>
            </a:r>
            <a:r>
              <a:rPr lang="de-DE" sz="2000" dirty="0"/>
              <a:t> Dr. Alfred &amp; Michaela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HF von </a:t>
            </a:r>
            <a:r>
              <a:rPr lang="de-DE" sz="2000" dirty="0" err="1"/>
              <a:t>Destano</a:t>
            </a:r>
            <a:r>
              <a:rPr lang="de-DE" sz="2000" dirty="0"/>
              <a:t> x Medici </a:t>
            </a:r>
          </a:p>
          <a:p>
            <a:pPr marL="0" indent="0">
              <a:buNone/>
            </a:pPr>
            <a:r>
              <a:rPr lang="de-DE" sz="2000" dirty="0"/>
              <a:t>Z: Eder Michael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en-US" sz="2000" dirty="0"/>
              <a:t>HF von Heartbeat x </a:t>
            </a:r>
            <a:r>
              <a:rPr lang="en-US" sz="2000" dirty="0" err="1"/>
              <a:t>Calido</a:t>
            </a:r>
            <a:r>
              <a:rPr lang="en-US" sz="2000" dirty="0"/>
              <a:t> I </a:t>
            </a:r>
          </a:p>
          <a:p>
            <a:pPr marL="0" indent="0">
              <a:buNone/>
            </a:pPr>
            <a:r>
              <a:rPr lang="en-US" sz="2000" dirty="0"/>
              <a:t>Z: Berger Hans &amp; Felix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3933056"/>
            <a:ext cx="1944763" cy="1296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5373216"/>
            <a:ext cx="1944764" cy="12961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http://i.imgur.com/oisxn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6" y="1124744"/>
            <a:ext cx="1944765" cy="12961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6" y="2492896"/>
            <a:ext cx="1944765" cy="12961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61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u="sng" dirty="0"/>
              <a:t>Rückblick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3016" y="1196752"/>
            <a:ext cx="8705488" cy="5472608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de-DE" b="1" dirty="0"/>
              <a:t>26.06.2014 Nördlingen Fohlenauktion</a:t>
            </a:r>
          </a:p>
          <a:p>
            <a:pPr marL="0" lvl="2" indent="0">
              <a:buNone/>
            </a:pPr>
            <a:r>
              <a:rPr lang="de-DE" b="1" dirty="0"/>
              <a:t> </a:t>
            </a:r>
            <a:r>
              <a:rPr lang="de-DE" dirty="0"/>
              <a:t>Eder Alois	Hengst von </a:t>
            </a:r>
            <a:r>
              <a:rPr lang="de-DE" dirty="0" err="1"/>
              <a:t>Llyod</a:t>
            </a:r>
            <a:r>
              <a:rPr lang="de-DE" dirty="0"/>
              <a:t> George</a:t>
            </a:r>
          </a:p>
          <a:p>
            <a:pPr marL="0" lvl="2" indent="0">
              <a:buNone/>
            </a:pPr>
            <a:endParaRPr lang="de-DE" dirty="0"/>
          </a:p>
          <a:p>
            <a:pPr marL="0" lvl="2" indent="0">
              <a:buNone/>
            </a:pPr>
            <a:endParaRPr lang="de-DE" dirty="0"/>
          </a:p>
          <a:p>
            <a:pPr marL="0" lvl="2" indent="0">
              <a:buNone/>
            </a:pPr>
            <a:r>
              <a:rPr lang="de-DE" b="1" dirty="0"/>
              <a:t>12.08.2014 Leistungsprüfung </a:t>
            </a:r>
            <a:r>
              <a:rPr lang="de-DE" dirty="0"/>
              <a:t>bei Hannes Meindl in </a:t>
            </a:r>
            <a:r>
              <a:rPr lang="de-DE" dirty="0" err="1"/>
              <a:t>Kirchanschöring</a:t>
            </a:r>
            <a:endParaRPr lang="de-DE" dirty="0"/>
          </a:p>
          <a:p>
            <a:pPr marL="0" lvl="2" indent="0">
              <a:buNone/>
            </a:pPr>
            <a:r>
              <a:rPr lang="de-DE" dirty="0" err="1"/>
              <a:t>Nayla</a:t>
            </a:r>
            <a:r>
              <a:rPr lang="de-DE" dirty="0"/>
              <a:t> S: 	7,70 v. Sarkozy		Z  Sichler Josef</a:t>
            </a:r>
            <a:br>
              <a:rPr lang="de-DE" dirty="0"/>
            </a:br>
            <a:r>
              <a:rPr lang="de-DE" dirty="0" err="1"/>
              <a:t>Lacara</a:t>
            </a:r>
            <a:r>
              <a:rPr lang="de-DE" dirty="0"/>
              <a:t>: 	7,65 v. </a:t>
            </a:r>
            <a:r>
              <a:rPr lang="de-DE" dirty="0" err="1"/>
              <a:t>Corlensky</a:t>
            </a:r>
            <a:r>
              <a:rPr lang="de-DE" dirty="0"/>
              <a:t> 	Z + B Mayer Franz</a:t>
            </a:r>
            <a:br>
              <a:rPr lang="de-DE" dirty="0"/>
            </a:br>
            <a:r>
              <a:rPr lang="de-DE" dirty="0" err="1"/>
              <a:t>Damina</a:t>
            </a:r>
            <a:r>
              <a:rPr lang="de-DE" dirty="0"/>
              <a:t> M: 	7,43 v. </a:t>
            </a:r>
            <a:r>
              <a:rPr lang="de-DE" dirty="0" err="1"/>
              <a:t>Darco</a:t>
            </a:r>
            <a:r>
              <a:rPr lang="de-DE" dirty="0"/>
              <a:t>    	Z + B Meindl Hannes</a:t>
            </a:r>
            <a:br>
              <a:rPr lang="de-DE" dirty="0"/>
            </a:br>
            <a:r>
              <a:rPr lang="de-DE" dirty="0"/>
              <a:t>Quadriga M: 	7,37 v. </a:t>
            </a:r>
            <a:r>
              <a:rPr lang="de-DE" dirty="0" err="1"/>
              <a:t>Quadrigus</a:t>
            </a:r>
            <a:r>
              <a:rPr lang="de-DE" dirty="0"/>
              <a:t>  	Z + B Meindl Hannes</a:t>
            </a:r>
            <a:br>
              <a:rPr lang="de-DE" dirty="0"/>
            </a:br>
            <a:r>
              <a:rPr lang="de-DE" dirty="0" err="1"/>
              <a:t>Wildrose</a:t>
            </a:r>
            <a:r>
              <a:rPr lang="de-DE" dirty="0"/>
              <a:t> M: 	7,33 v. </a:t>
            </a:r>
            <a:r>
              <a:rPr lang="de-DE" dirty="0" err="1"/>
              <a:t>Singulord</a:t>
            </a:r>
            <a:r>
              <a:rPr lang="de-DE" dirty="0"/>
              <a:t> </a:t>
            </a:r>
            <a:r>
              <a:rPr lang="de-DE" dirty="0" err="1"/>
              <a:t>Joter</a:t>
            </a:r>
            <a:r>
              <a:rPr lang="de-DE" dirty="0"/>
              <a:t> Z + B Meindl Hannes</a:t>
            </a:r>
            <a:br>
              <a:rPr lang="de-DE" dirty="0"/>
            </a:br>
            <a:r>
              <a:rPr lang="de-DE" dirty="0"/>
              <a:t>Phönix: 	7,13  v. </a:t>
            </a:r>
            <a:r>
              <a:rPr lang="de-DE" dirty="0" err="1"/>
              <a:t>Münchberg</a:t>
            </a:r>
            <a:r>
              <a:rPr lang="de-DE" dirty="0"/>
              <a:t> 	Z + B </a:t>
            </a:r>
            <a:r>
              <a:rPr lang="de-DE" dirty="0" err="1"/>
              <a:t>Galneder</a:t>
            </a:r>
            <a:r>
              <a:rPr lang="de-DE" dirty="0"/>
              <a:t> Franz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01802"/>
            <a:ext cx="1944766" cy="12961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527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u="sng" dirty="0"/>
              <a:t>Rückblick 2014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de-DE" b="1" dirty="0"/>
              <a:t>30.08.2014 Stutenschau </a:t>
            </a:r>
            <a:r>
              <a:rPr lang="de-DE" b="1" dirty="0" err="1"/>
              <a:t>Karpfham</a:t>
            </a:r>
            <a:endParaRPr lang="de-DE" b="1" dirty="0"/>
          </a:p>
          <a:p>
            <a:pPr marL="0" indent="0">
              <a:buNone/>
            </a:pPr>
            <a:r>
              <a:rPr lang="de-DE" sz="2400" u="sng" dirty="0"/>
              <a:t>Siegerstute der  3jährigen und </a:t>
            </a:r>
          </a:p>
          <a:p>
            <a:pPr marL="0" indent="0">
              <a:buNone/>
            </a:pPr>
            <a:r>
              <a:rPr lang="de-DE" sz="2400" u="sng" dirty="0"/>
              <a:t>älteren Springstuten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Lady von </a:t>
            </a:r>
            <a:r>
              <a:rPr lang="de-DE" sz="2400" dirty="0" err="1"/>
              <a:t>Quadrigus</a:t>
            </a:r>
            <a:r>
              <a:rPr lang="de-DE" sz="2400" dirty="0"/>
              <a:t> M B:  Hannes Meindl</a:t>
            </a:r>
          </a:p>
          <a:p>
            <a:pPr marL="0" lvl="2" indent="0">
              <a:buNone/>
            </a:pPr>
            <a:endParaRPr lang="de-DE" b="1" dirty="0"/>
          </a:p>
          <a:p>
            <a:pPr marL="0" lvl="2" indent="0">
              <a:buNone/>
            </a:pPr>
            <a:r>
              <a:rPr lang="de-DE" b="1" dirty="0"/>
              <a:t>11.09.2014 Stammtisch  in Altenmarkt  </a:t>
            </a:r>
          </a:p>
          <a:p>
            <a:pPr marL="0" lvl="2" indent="0">
              <a:buNone/>
            </a:pPr>
            <a:r>
              <a:rPr lang="de-DE" dirty="0"/>
              <a:t>Referentin Cornelia Back</a:t>
            </a:r>
          </a:p>
          <a:p>
            <a:pPr marL="0" lvl="2" indent="0">
              <a:buNone/>
            </a:pPr>
            <a:r>
              <a:rPr lang="de-DE" sz="2000" dirty="0"/>
              <a:t>Zuchtjahr 2014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1772816"/>
            <a:ext cx="2784309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65104"/>
            <a:ext cx="2302857" cy="19442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027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579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u="sng" dirty="0"/>
              <a:t>Rückblick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lvl="2" indent="0">
              <a:buNone/>
            </a:pPr>
            <a:endParaRPr lang="de-DE" dirty="0"/>
          </a:p>
          <a:p>
            <a:pPr marL="0" lvl="2" indent="0">
              <a:buNone/>
            </a:pPr>
            <a:r>
              <a:rPr lang="de-DE" b="1" dirty="0"/>
              <a:t>13.09.2014 Fohlenauktion München</a:t>
            </a:r>
          </a:p>
          <a:p>
            <a:pPr marL="0" indent="0">
              <a:buNone/>
            </a:pPr>
            <a:r>
              <a:rPr lang="de-DE" sz="2400" dirty="0"/>
              <a:t> Eder 		Hengstfohlen 	von </a:t>
            </a:r>
            <a:r>
              <a:rPr lang="de-DE" sz="2400" dirty="0" err="1"/>
              <a:t>Destano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Mayer Franz 	Hengstfohlen	von </a:t>
            </a:r>
            <a:r>
              <a:rPr lang="de-DE" sz="2400" dirty="0" err="1"/>
              <a:t>Chap</a:t>
            </a:r>
            <a:r>
              <a:rPr lang="de-DE" sz="2400" dirty="0"/>
              <a:t> II</a:t>
            </a:r>
          </a:p>
          <a:p>
            <a:pPr marL="0" indent="0">
              <a:buNone/>
            </a:pPr>
            <a:endParaRPr lang="de-DE" sz="2400" dirty="0"/>
          </a:p>
          <a:p>
            <a:pPr marL="0" lvl="2" indent="0">
              <a:buNone/>
            </a:pPr>
            <a:r>
              <a:rPr lang="de-DE" b="1" dirty="0"/>
              <a:t>24.10.2014 Vortragsabend bei Meindl Hannes </a:t>
            </a:r>
            <a:endParaRPr lang="de-DE" dirty="0"/>
          </a:p>
          <a:p>
            <a:pPr marL="0" lvl="2" indent="0">
              <a:buNone/>
            </a:pPr>
            <a:r>
              <a:rPr lang="de-DE" dirty="0"/>
              <a:t> toller Abend mit Claus </a:t>
            </a:r>
            <a:r>
              <a:rPr lang="de-DE" dirty="0" err="1"/>
              <a:t>Schridde</a:t>
            </a:r>
            <a:endParaRPr lang="de-DE" dirty="0"/>
          </a:p>
          <a:p>
            <a:pPr marL="0" lvl="2" indent="0">
              <a:buNone/>
            </a:pPr>
            <a:r>
              <a:rPr lang="de-DE" dirty="0"/>
              <a:t> und Bernd </a:t>
            </a:r>
            <a:r>
              <a:rPr lang="de-DE" dirty="0" err="1"/>
              <a:t>Eylers</a:t>
            </a:r>
            <a:endParaRPr lang="de-DE" dirty="0"/>
          </a:p>
          <a:p>
            <a:pPr marL="0" lvl="2" indent="0">
              <a:buNone/>
            </a:pPr>
            <a:endParaRPr lang="de-DE" dirty="0"/>
          </a:p>
          <a:p>
            <a:pPr marL="0" lvl="2" indent="0">
              <a:buNone/>
            </a:pPr>
            <a:endParaRPr lang="de-DE" b="1" dirty="0"/>
          </a:p>
          <a:p>
            <a:pPr marL="0" lvl="2" indent="0">
              <a:buNone/>
            </a:pPr>
            <a:endParaRPr lang="de-DE" b="1" dirty="0"/>
          </a:p>
          <a:p>
            <a:pPr marL="0" lvl="2" indent="0">
              <a:buNone/>
            </a:pPr>
            <a:r>
              <a:rPr lang="de-DE" b="1" dirty="0"/>
              <a:t>08.11.2014 Auktion Marbach  </a:t>
            </a:r>
            <a:r>
              <a:rPr lang="de-DE" dirty="0"/>
              <a:t>Auktionspferd von</a:t>
            </a:r>
          </a:p>
          <a:p>
            <a:pPr marL="0" lvl="2" indent="0">
              <a:buNone/>
            </a:pPr>
            <a:r>
              <a:rPr lang="de-DE" dirty="0" err="1"/>
              <a:t>Galneder</a:t>
            </a:r>
            <a:r>
              <a:rPr lang="de-DE" dirty="0"/>
              <a:t> Franz – Sir Ferdinand v. Stuntman</a:t>
            </a:r>
          </a:p>
          <a:p>
            <a:pPr marL="342900" lvl="2" indent="-342900"/>
            <a:endParaRPr lang="de-DE" dirty="0"/>
          </a:p>
          <a:p>
            <a:pPr marL="342900" lvl="2" indent="-342900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07" y="3429000"/>
            <a:ext cx="2121211" cy="1584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92600"/>
            <a:ext cx="2112928" cy="14082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4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 </a:t>
            </a:r>
            <a:r>
              <a:rPr lang="de-DE" sz="3600" b="1" u="sng" dirty="0"/>
              <a:t>Erfolge der Genossenschaft 2014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3400" b="1" dirty="0"/>
              <a:t>Leistungsprüfungen  im Feld haben folgende Stuten erfolgreich abgelegt: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3400" dirty="0" err="1"/>
              <a:t>Damina</a:t>
            </a:r>
            <a:r>
              <a:rPr lang="de-DE" sz="3400" dirty="0"/>
              <a:t> M                           	Meindl  Hannes	  	7,43</a:t>
            </a:r>
          </a:p>
          <a:p>
            <a:r>
              <a:rPr lang="de-DE" sz="3400" dirty="0" err="1"/>
              <a:t>Lacara</a:t>
            </a:r>
            <a:r>
              <a:rPr lang="de-DE" sz="3400" dirty="0"/>
              <a:t>                                           	Franz Mayer  	      	7,65</a:t>
            </a:r>
          </a:p>
          <a:p>
            <a:r>
              <a:rPr lang="de-DE" sz="3400" dirty="0" err="1"/>
              <a:t>Nayla</a:t>
            </a:r>
            <a:r>
              <a:rPr lang="de-DE" sz="3400" dirty="0"/>
              <a:t> S                              	Züchter Sichler Josef   	7,70</a:t>
            </a:r>
          </a:p>
          <a:p>
            <a:r>
              <a:rPr lang="de-DE" sz="3400" dirty="0"/>
              <a:t>Phönix                                          	</a:t>
            </a:r>
            <a:r>
              <a:rPr lang="de-DE" sz="3400" dirty="0" err="1"/>
              <a:t>Galneder</a:t>
            </a:r>
            <a:r>
              <a:rPr lang="de-DE" sz="3400" dirty="0"/>
              <a:t> Franz    	7,13</a:t>
            </a:r>
          </a:p>
          <a:p>
            <a:r>
              <a:rPr lang="de-DE" sz="3400" dirty="0"/>
              <a:t>Quadriga M                                 	Meindl Hannes    	7,37</a:t>
            </a:r>
          </a:p>
          <a:p>
            <a:r>
              <a:rPr lang="de-DE" sz="3400" dirty="0" err="1"/>
              <a:t>Wildrose</a:t>
            </a:r>
            <a:r>
              <a:rPr lang="de-DE" sz="3400" dirty="0"/>
              <a:t>                                     	Meindl Hannes    	7,33</a:t>
            </a:r>
          </a:p>
          <a:p>
            <a:r>
              <a:rPr lang="de-DE" sz="3400" dirty="0"/>
              <a:t>Pamplona                                    	</a:t>
            </a:r>
            <a:r>
              <a:rPr lang="de-DE" sz="3400" dirty="0" err="1"/>
              <a:t>Galneder</a:t>
            </a:r>
            <a:r>
              <a:rPr lang="de-DE" sz="3400" dirty="0"/>
              <a:t> Franz    	7,12</a:t>
            </a:r>
          </a:p>
          <a:p>
            <a:r>
              <a:rPr lang="de-DE" sz="3400" b="1" i="1" dirty="0"/>
              <a:t>Penny Luck                                  	</a:t>
            </a:r>
            <a:r>
              <a:rPr lang="de-DE" sz="3400" b="1" i="1" dirty="0" err="1"/>
              <a:t>Galneder</a:t>
            </a:r>
            <a:r>
              <a:rPr lang="de-DE" sz="3400" b="1" i="1" dirty="0"/>
              <a:t> Franz    	7,87</a:t>
            </a:r>
          </a:p>
          <a:p>
            <a:r>
              <a:rPr lang="de-DE" sz="3400" dirty="0" err="1"/>
              <a:t>Poesia</a:t>
            </a:r>
            <a:r>
              <a:rPr lang="de-DE" sz="3400" dirty="0"/>
              <a:t>                                           	</a:t>
            </a:r>
            <a:r>
              <a:rPr lang="de-DE" sz="3400" dirty="0" err="1"/>
              <a:t>Galneder</a:t>
            </a:r>
            <a:r>
              <a:rPr lang="de-DE" sz="3400" dirty="0"/>
              <a:t> Franz     	7,65</a:t>
            </a:r>
          </a:p>
          <a:p>
            <a:pPr marL="0" indent="0">
              <a:buNone/>
            </a:pPr>
            <a:endParaRPr lang="de-DE" sz="2400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1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 </a:t>
            </a:r>
            <a:r>
              <a:rPr lang="de-DE" sz="3600" b="1" u="sng" dirty="0"/>
              <a:t>Erfolge der Genossenschaft 2014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400" b="1" dirty="0"/>
              <a:t>Stationsprüfung in München haben folgende Stuten absolviert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err="1"/>
              <a:t>Davina</a:t>
            </a:r>
            <a:r>
              <a:rPr lang="de-DE" sz="2400" dirty="0"/>
              <a:t>                             von Sichler Josef      	7,90</a:t>
            </a:r>
          </a:p>
          <a:p>
            <a:pPr marL="0" indent="0">
              <a:buNone/>
            </a:pPr>
            <a:r>
              <a:rPr lang="de-DE" sz="2400" dirty="0"/>
              <a:t>	Emirate                            von </a:t>
            </a:r>
            <a:r>
              <a:rPr lang="de-DE" sz="2400" dirty="0" err="1"/>
              <a:t>Pichlmeier</a:t>
            </a:r>
            <a:r>
              <a:rPr lang="de-DE" sz="2400" dirty="0"/>
              <a:t> Rudi   	8,23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Bayerische Sportpferde Top </a:t>
            </a:r>
            <a:r>
              <a:rPr lang="de-DE" sz="2400" b="1" dirty="0" err="1"/>
              <a:t>Ten</a:t>
            </a:r>
            <a:endParaRPr lang="de-DE" sz="2400" b="1" dirty="0"/>
          </a:p>
          <a:p>
            <a:pPr marL="0" indent="0">
              <a:buNone/>
            </a:pPr>
            <a:r>
              <a:rPr lang="de-DE" sz="2400" b="1" u="sng" dirty="0"/>
              <a:t>3 Jährige   </a:t>
            </a:r>
          </a:p>
          <a:p>
            <a:pPr marL="0" indent="0">
              <a:buNone/>
            </a:pPr>
            <a:r>
              <a:rPr lang="de-DE" sz="2400" dirty="0"/>
              <a:t>3. Platz:  	</a:t>
            </a:r>
            <a:r>
              <a:rPr lang="de-DE" sz="2400" dirty="0" err="1"/>
              <a:t>Rul</a:t>
            </a:r>
            <a:r>
              <a:rPr lang="de-DE" sz="2400" dirty="0"/>
              <a:t>  von Rosengold:	Z. </a:t>
            </a:r>
            <a:r>
              <a:rPr lang="de-DE" sz="2400" dirty="0" err="1"/>
              <a:t>Pichlmeier</a:t>
            </a:r>
            <a:r>
              <a:rPr lang="de-DE" sz="2400" dirty="0"/>
              <a:t> Rudi  						B.  </a:t>
            </a:r>
            <a:r>
              <a:rPr lang="de-DE" sz="2400" dirty="0" err="1"/>
              <a:t>Galneder</a:t>
            </a:r>
            <a:r>
              <a:rPr lang="de-DE" sz="2400" dirty="0"/>
              <a:t> Franz</a:t>
            </a:r>
          </a:p>
          <a:p>
            <a:pPr marL="0" lvl="2" indent="0">
              <a:buNone/>
            </a:pPr>
            <a:r>
              <a:rPr lang="de-DE" sz="2400" dirty="0"/>
              <a:t>5. Platz: </a:t>
            </a:r>
            <a:r>
              <a:rPr lang="de-DE" dirty="0"/>
              <a:t>  	Pulcinella von </a:t>
            </a:r>
            <a:r>
              <a:rPr lang="de-DE" dirty="0" err="1"/>
              <a:t>Münchberg</a:t>
            </a:r>
            <a:r>
              <a:rPr lang="de-DE" dirty="0"/>
              <a:t>   Z + B </a:t>
            </a:r>
            <a:r>
              <a:rPr lang="de-DE" dirty="0" err="1"/>
              <a:t>Galneder</a:t>
            </a:r>
            <a:r>
              <a:rPr lang="de-DE" dirty="0"/>
              <a:t> Franz</a:t>
            </a:r>
          </a:p>
          <a:p>
            <a:pPr marL="0" indent="0">
              <a:buNone/>
            </a:pPr>
            <a:r>
              <a:rPr lang="de-DE" sz="2400" b="1" u="sng" dirty="0"/>
              <a:t>4 Jährige    </a:t>
            </a:r>
          </a:p>
          <a:p>
            <a:pPr marL="0" indent="0">
              <a:buNone/>
            </a:pPr>
            <a:r>
              <a:rPr lang="de-DE" sz="2400" dirty="0"/>
              <a:t>8. Platz:	 Quint  von </a:t>
            </a:r>
            <a:r>
              <a:rPr lang="de-DE" sz="2400" dirty="0" err="1"/>
              <a:t>Quintender</a:t>
            </a:r>
            <a:r>
              <a:rPr lang="de-DE" sz="2400" dirty="0"/>
              <a:t>  aus der Zucht von Anton 		Baumann 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22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u="sng" dirty="0"/>
              <a:t>Bundeschampionat Qualifikation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6 jährigen Springpferde:</a:t>
            </a:r>
          </a:p>
          <a:p>
            <a:pPr marL="0" indent="0">
              <a:buNone/>
            </a:pPr>
            <a:r>
              <a:rPr lang="de-DE" sz="2000" dirty="0" err="1"/>
              <a:t>Quite</a:t>
            </a:r>
            <a:r>
              <a:rPr lang="de-DE" sz="2000" dirty="0"/>
              <a:t> </a:t>
            </a:r>
            <a:r>
              <a:rPr lang="de-DE" sz="2000" dirty="0" err="1"/>
              <a:t>Earb</a:t>
            </a:r>
            <a:r>
              <a:rPr lang="de-DE" sz="2000" dirty="0"/>
              <a:t> v. </a:t>
            </a:r>
            <a:r>
              <a:rPr lang="de-DE" sz="2000" dirty="0" err="1"/>
              <a:t>Quadrigus</a:t>
            </a:r>
            <a:r>
              <a:rPr lang="de-DE" sz="2000" dirty="0"/>
              <a:t>  M </a:t>
            </a:r>
          </a:p>
          <a:p>
            <a:pPr marL="0" indent="0">
              <a:buNone/>
            </a:pPr>
            <a:r>
              <a:rPr lang="de-DE" sz="2000" dirty="0"/>
              <a:t>Z. Hannes Meindl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4 jährigen Hengste:</a:t>
            </a:r>
            <a:endParaRPr lang="de-DE" sz="2000" dirty="0"/>
          </a:p>
          <a:p>
            <a:pPr marL="0" indent="0">
              <a:buNone/>
            </a:pPr>
            <a:r>
              <a:rPr lang="de-DE" sz="2000" dirty="0" err="1"/>
              <a:t>Skywalk</a:t>
            </a:r>
            <a:r>
              <a:rPr lang="de-DE" sz="2000" dirty="0"/>
              <a:t> von Sir Donnerhall    </a:t>
            </a:r>
          </a:p>
          <a:p>
            <a:pPr marL="0" indent="0">
              <a:buNone/>
            </a:pPr>
            <a:r>
              <a:rPr lang="de-DE" sz="2000" dirty="0"/>
              <a:t>Z.  Rudi </a:t>
            </a:r>
            <a:r>
              <a:rPr lang="de-DE" sz="2000" dirty="0" err="1"/>
              <a:t>Pichlmeier</a:t>
            </a:r>
            <a:endParaRPr lang="de-DE" sz="2000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4 jährigen Stute /Wallach:</a:t>
            </a:r>
          </a:p>
          <a:p>
            <a:pPr marL="0" indent="0">
              <a:buNone/>
            </a:pPr>
            <a:r>
              <a:rPr lang="de-DE" sz="2000" dirty="0" err="1"/>
              <a:t>Lisaro</a:t>
            </a:r>
            <a:r>
              <a:rPr lang="de-DE" sz="2000" dirty="0"/>
              <a:t> von </a:t>
            </a:r>
            <a:r>
              <a:rPr lang="de-DE" sz="2000" dirty="0" err="1"/>
              <a:t>Locksley</a:t>
            </a:r>
            <a:r>
              <a:rPr lang="de-DE" sz="2000" dirty="0"/>
              <a:t>  </a:t>
            </a:r>
          </a:p>
          <a:p>
            <a:pPr marL="0" indent="0">
              <a:buNone/>
            </a:pPr>
            <a:r>
              <a:rPr lang="de-DE" sz="2000" dirty="0"/>
              <a:t>B.  Franz </a:t>
            </a:r>
            <a:r>
              <a:rPr lang="de-DE" sz="2000" dirty="0" err="1"/>
              <a:t>Galneder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28" y="1412776"/>
            <a:ext cx="2251474" cy="14982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06" y="5071704"/>
            <a:ext cx="2242596" cy="14950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98" name="Picture 2" descr="Januar 2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68" y="3140968"/>
            <a:ext cx="2295906" cy="1584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/>
              <a:t>Ehrungen 2014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800" b="1" dirty="0"/>
              <a:t>Züchter des Jahres 2014</a:t>
            </a:r>
          </a:p>
          <a:p>
            <a:pPr marL="0" indent="0">
              <a:buNone/>
            </a:pPr>
            <a:r>
              <a:rPr lang="de-DE" sz="2800" b="1" dirty="0"/>
              <a:t>Meindl Hannes	</a:t>
            </a:r>
          </a:p>
          <a:p>
            <a:pPr marL="0" indent="0">
              <a:buNone/>
            </a:pPr>
            <a:r>
              <a:rPr lang="de-DE" sz="2800" b="1" dirty="0" err="1"/>
              <a:t>Quadrigus</a:t>
            </a:r>
            <a:r>
              <a:rPr lang="de-DE" sz="2800" b="1" dirty="0"/>
              <a:t> M</a:t>
            </a:r>
          </a:p>
          <a:p>
            <a:pPr marL="0" indent="0">
              <a:buNone/>
            </a:pPr>
            <a:r>
              <a:rPr lang="de-DE" sz="2800" b="1" dirty="0"/>
              <a:t>1354.- Euro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600" dirty="0" err="1"/>
              <a:t>Gierlinger</a:t>
            </a:r>
            <a:r>
              <a:rPr lang="de-DE" sz="2600" dirty="0"/>
              <a:t> Franz	</a:t>
            </a:r>
            <a:r>
              <a:rPr lang="de-DE" sz="2600" dirty="0" err="1"/>
              <a:t>Casandro</a:t>
            </a:r>
            <a:r>
              <a:rPr lang="de-DE" sz="2600" dirty="0"/>
              <a:t> G	1227.- Euro</a:t>
            </a:r>
          </a:p>
          <a:p>
            <a:pPr marL="0" indent="0">
              <a:buNone/>
            </a:pPr>
            <a:r>
              <a:rPr lang="de-DE" sz="2600" dirty="0"/>
              <a:t>Eder Alois		</a:t>
            </a:r>
            <a:r>
              <a:rPr lang="de-DE" sz="2600" dirty="0" err="1"/>
              <a:t>Almero</a:t>
            </a:r>
            <a:r>
              <a:rPr lang="de-DE" sz="2600" dirty="0"/>
              <a:t>		1200.- Euro</a:t>
            </a:r>
          </a:p>
          <a:p>
            <a:pPr marL="0" indent="0">
              <a:buNone/>
            </a:pPr>
            <a:r>
              <a:rPr lang="de-DE" sz="2600" dirty="0"/>
              <a:t>ZG Sailer J. u  A.	Patch 		1119.- Euro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73303"/>
            <a:ext cx="4652976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42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u="sng" dirty="0"/>
              <a:t>Ehrungen 2014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2367" y="1556792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Anstecknadel in Gold</a:t>
            </a:r>
          </a:p>
          <a:p>
            <a:pPr marL="0" indent="0">
              <a:buNone/>
            </a:pPr>
            <a:r>
              <a:rPr lang="de-DE" sz="2400" dirty="0"/>
              <a:t>	Herr Huber Martin aus </a:t>
            </a:r>
            <a:r>
              <a:rPr lang="de-DE" sz="2400" dirty="0" err="1"/>
              <a:t>Palling</a:t>
            </a:r>
            <a:r>
              <a:rPr lang="de-DE" sz="2400" dirty="0"/>
              <a:t> </a:t>
            </a:r>
          </a:p>
          <a:p>
            <a:pPr marL="0" indent="0">
              <a:buNone/>
            </a:pPr>
            <a:r>
              <a:rPr lang="de-DE" sz="2400" dirty="0"/>
              <a:t>	Herr </a:t>
            </a:r>
            <a:r>
              <a:rPr lang="de-DE" sz="2400" dirty="0" err="1"/>
              <a:t>Moosleitner</a:t>
            </a:r>
            <a:r>
              <a:rPr lang="de-DE" sz="2400" dirty="0"/>
              <a:t> Johann aus Freilassing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Anstecknadel in Silber</a:t>
            </a:r>
          </a:p>
          <a:p>
            <a:pPr marL="0" indent="0">
              <a:buNone/>
            </a:pPr>
            <a:r>
              <a:rPr lang="de-DE" sz="2400" dirty="0"/>
              <a:t>	Herr </a:t>
            </a:r>
            <a:r>
              <a:rPr lang="de-DE" sz="2400" dirty="0" err="1"/>
              <a:t>Stampfl</a:t>
            </a:r>
            <a:r>
              <a:rPr lang="de-DE" sz="2400" dirty="0"/>
              <a:t> Johann aus </a:t>
            </a:r>
            <a:r>
              <a:rPr lang="de-DE" sz="2400" dirty="0" err="1"/>
              <a:t>Tittmoning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	Herr </a:t>
            </a:r>
            <a:r>
              <a:rPr lang="de-DE" sz="2400" dirty="0" err="1"/>
              <a:t>Schwangler</a:t>
            </a:r>
            <a:r>
              <a:rPr lang="de-DE" sz="2400" dirty="0"/>
              <a:t> Helmut aus </a:t>
            </a:r>
            <a:r>
              <a:rPr lang="de-DE" sz="2400" dirty="0" err="1"/>
              <a:t>Waging</a:t>
            </a:r>
            <a:r>
              <a:rPr lang="de-DE" sz="2400" dirty="0"/>
              <a:t> am See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Ehrenurkunde für die Siegerin der </a:t>
            </a:r>
            <a:r>
              <a:rPr lang="de-DE" sz="2400" b="1" dirty="0" err="1"/>
              <a:t>Stutleistungsprüfung</a:t>
            </a:r>
            <a:r>
              <a:rPr lang="de-DE" sz="2400" b="1" dirty="0"/>
              <a:t> 20.05.2014</a:t>
            </a:r>
          </a:p>
          <a:p>
            <a:pPr marL="0" indent="0">
              <a:buNone/>
            </a:pPr>
            <a:r>
              <a:rPr lang="de-DE" sz="2400" b="1" dirty="0"/>
              <a:t>	</a:t>
            </a:r>
            <a:r>
              <a:rPr lang="de-DE" sz="2400" dirty="0"/>
              <a:t>Penny Luck von Franz Joseph/Fürst Heinrich;  Franz </a:t>
            </a:r>
            <a:r>
              <a:rPr lang="de-DE" sz="2400" dirty="0" err="1"/>
              <a:t>Galneder</a:t>
            </a:r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211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u="sng" dirty="0"/>
              <a:t>Kassenbericht:</a:t>
            </a:r>
            <a:r>
              <a:rPr lang="de-DE" sz="2400" b="1" dirty="0"/>
              <a:t> </a:t>
            </a:r>
          </a:p>
          <a:p>
            <a:pPr marL="0" indent="0">
              <a:buNone/>
            </a:pPr>
            <a:r>
              <a:rPr lang="de-DE" sz="2400" b="1" dirty="0"/>
              <a:t>	</a:t>
            </a:r>
            <a:r>
              <a:rPr lang="de-DE" sz="2400" dirty="0"/>
              <a:t>Elisabeth </a:t>
            </a:r>
            <a:r>
              <a:rPr lang="de-DE" sz="2400" dirty="0" err="1"/>
              <a:t>Höll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	geprüft  Franz </a:t>
            </a:r>
            <a:r>
              <a:rPr lang="de-DE" sz="2400" dirty="0" err="1"/>
              <a:t>Galneder</a:t>
            </a:r>
            <a:endParaRPr lang="de-DE" sz="2400" dirty="0"/>
          </a:p>
          <a:p>
            <a:endParaRPr lang="de-DE" sz="2400" dirty="0"/>
          </a:p>
          <a:p>
            <a:pPr marL="0" indent="0">
              <a:buNone/>
            </a:pPr>
            <a:r>
              <a:rPr lang="de-DE" sz="2400" b="1" u="sng" dirty="0"/>
              <a:t>Entlastung des Vorstandes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36912"/>
            <a:ext cx="4122008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71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imes New Roman" pitchFamily="18" charset="0"/>
                <a:cs typeface="Times New Roman" pitchFamily="18" charset="0"/>
              </a:rPr>
              <a:t>Tagesordnung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de-DE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Gedenken der Verstorbenen</a:t>
            </a:r>
          </a:p>
          <a:p>
            <a:pPr marL="0" lvl="0" indent="0" algn="ctr">
              <a:buNone/>
            </a:pPr>
            <a:r>
              <a:rPr lang="de-DE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Rückblick 2014</a:t>
            </a:r>
          </a:p>
          <a:p>
            <a:pPr marL="0" lvl="0" indent="0" algn="ctr">
              <a:buNone/>
            </a:pPr>
            <a:r>
              <a:rPr lang="de-DE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Ehrungen</a:t>
            </a:r>
          </a:p>
          <a:p>
            <a:pPr marL="0" lvl="0" indent="0" algn="ctr">
              <a:buNone/>
            </a:pPr>
            <a:r>
              <a:rPr lang="de-DE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Züchter des Jahres</a:t>
            </a:r>
          </a:p>
          <a:p>
            <a:pPr marL="0" lvl="0" indent="0" algn="ctr">
              <a:buNone/>
            </a:pPr>
            <a:r>
              <a:rPr lang="de-DE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Züchternadel Silber/ Gold</a:t>
            </a:r>
            <a:endParaRPr lang="de-DE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de-DE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Kassenbericht</a:t>
            </a:r>
          </a:p>
          <a:p>
            <a:pPr marL="0" lvl="0" indent="0" algn="ctr">
              <a:buNone/>
            </a:pPr>
            <a:r>
              <a:rPr lang="de-DE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Entlastung des Vorstandes</a:t>
            </a:r>
          </a:p>
          <a:p>
            <a:pPr marL="0" lvl="0" indent="0" algn="ctr">
              <a:buNone/>
            </a:pPr>
            <a:r>
              <a:rPr lang="de-DE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Vorschau auf das Jahr 2015</a:t>
            </a:r>
          </a:p>
          <a:p>
            <a:pPr marL="0" lvl="0" indent="0" algn="ctr">
              <a:buNone/>
            </a:pPr>
            <a:r>
              <a:rPr lang="de-DE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Wünsche Anträge</a:t>
            </a:r>
          </a:p>
          <a:p>
            <a:pPr marL="0" lvl="0" indent="0" algn="ctr">
              <a:buNone/>
            </a:pP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Vortrag Herr Metz</a:t>
            </a:r>
          </a:p>
          <a:p>
            <a:endParaRPr lang="de-DE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Vorschau auf das Jahr 2015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04.04.2015</a:t>
            </a:r>
            <a:r>
              <a:rPr lang="de-DE" sz="2400" dirty="0"/>
              <a:t> Ausflug zur Hengststation </a:t>
            </a:r>
            <a:r>
              <a:rPr lang="de-DE" sz="2400" dirty="0" err="1"/>
              <a:t>Bachl</a:t>
            </a:r>
            <a:r>
              <a:rPr lang="de-DE" sz="2400" dirty="0"/>
              <a:t> (bitte bei Franz Mayer melden)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21.05.2015</a:t>
            </a:r>
            <a:r>
              <a:rPr lang="de-DE" sz="2400" dirty="0"/>
              <a:t> Stammtisch in Altenmarkt Gasthof zur Post um 19.30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22.10.2015 </a:t>
            </a:r>
            <a:r>
              <a:rPr lang="de-DE" sz="2400" dirty="0"/>
              <a:t>Stammtisch in Altenmarkt Gasthof zur Post um 19.30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28.11.2015</a:t>
            </a:r>
            <a:r>
              <a:rPr lang="de-DE" sz="2400" dirty="0"/>
              <a:t> Adventfeier/Jubiläumsfeier  am </a:t>
            </a:r>
            <a:r>
              <a:rPr lang="de-DE" sz="2400" dirty="0" err="1"/>
              <a:t>Zuchthof</a:t>
            </a:r>
            <a:r>
              <a:rPr lang="de-DE" sz="2400" dirty="0"/>
              <a:t> Meindl um 20.00</a:t>
            </a:r>
          </a:p>
        </p:txBody>
      </p:sp>
    </p:spTree>
    <p:extLst>
      <p:ext uri="{BB962C8B-B14F-4D97-AF65-F5344CB8AC3E}">
        <p14:creationId xmlns:p14="http://schemas.microsoft.com/office/powerpoint/2010/main" val="21698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8000" dirty="0"/>
              <a:t>Vielen Dank für Eure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4048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Times New Roman" pitchFamily="18" charset="0"/>
                <a:cs typeface="Times New Roman" pitchFamily="18" charset="0"/>
              </a:rPr>
              <a:t>Gedenken der Verstorbenen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6400800" cy="17526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Frau Karin </a:t>
            </a:r>
            <a:r>
              <a:rPr lang="de-DE" dirty="0" err="1">
                <a:solidFill>
                  <a:schemeClr val="tx1"/>
                </a:solidFill>
              </a:rPr>
              <a:t>Wiegner-Fichtl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geb. 21.03.1959   gest. 06.05.2014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89040"/>
            <a:ext cx="2107952" cy="2107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6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Rückblick 2014</a:t>
            </a:r>
            <a:br>
              <a:rPr lang="de-DE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de-DE" sz="2800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879891"/>
            <a:ext cx="8229600" cy="5616624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de-DE" sz="2000" b="1" dirty="0"/>
              <a:t>16.02.2014   Ausflug </a:t>
            </a:r>
            <a:r>
              <a:rPr lang="de-DE" sz="2000" dirty="0"/>
              <a:t>der Genossenschaft nach Friedrichshafen – Messe Bodensee Friedrichshafen</a:t>
            </a:r>
            <a:endParaRPr lang="de-DE" sz="2000" b="1" dirty="0"/>
          </a:p>
          <a:p>
            <a:pPr marL="0" lvl="2" indent="0">
              <a:buNone/>
            </a:pPr>
            <a:endParaRPr lang="de-DE" sz="2000" b="1" dirty="0"/>
          </a:p>
          <a:p>
            <a:pPr marL="0" lvl="2" indent="0">
              <a:buNone/>
            </a:pPr>
            <a:endParaRPr lang="de-DE" sz="2000" b="1" dirty="0"/>
          </a:p>
          <a:p>
            <a:pPr marL="0" lvl="2" indent="0">
              <a:buNone/>
            </a:pPr>
            <a:endParaRPr lang="de-DE" sz="2000" b="1" dirty="0"/>
          </a:p>
          <a:p>
            <a:pPr marL="0" lvl="2" indent="0">
              <a:buNone/>
            </a:pPr>
            <a:endParaRPr lang="de-DE" sz="2000" b="1" dirty="0"/>
          </a:p>
          <a:p>
            <a:pPr marL="0" lvl="2" indent="0">
              <a:buNone/>
            </a:pPr>
            <a:endParaRPr lang="de-DE" sz="2000" b="1" dirty="0"/>
          </a:p>
          <a:p>
            <a:pPr marL="0" lvl="2" indent="0">
              <a:buNone/>
            </a:pPr>
            <a:endParaRPr lang="de-DE" sz="2000" b="1" dirty="0"/>
          </a:p>
          <a:p>
            <a:pPr marL="0" lvl="2" indent="0">
              <a:buNone/>
            </a:pPr>
            <a:endParaRPr lang="de-DE" sz="2000" b="1" dirty="0"/>
          </a:p>
          <a:p>
            <a:pPr marL="0" lvl="2" indent="0">
              <a:buNone/>
            </a:pPr>
            <a:r>
              <a:rPr lang="de-DE" sz="2000" b="1" dirty="0"/>
              <a:t>13.03.2014 Jahreshauptversammlung </a:t>
            </a:r>
            <a:r>
              <a:rPr lang="de-DE" sz="2000" dirty="0"/>
              <a:t>in Altenmarkt mit Referent Thomas Münch</a:t>
            </a:r>
          </a:p>
          <a:p>
            <a:pPr marL="0" lvl="2" indent="0">
              <a:buNone/>
            </a:pPr>
            <a:endParaRPr lang="de-DE" b="1" dirty="0"/>
          </a:p>
          <a:p>
            <a:pPr marL="342900" lvl="2" indent="-342900"/>
            <a:endParaRPr lang="de-DE" sz="2400" dirty="0"/>
          </a:p>
          <a:p>
            <a:pPr marL="342900" lvl="2" indent="-342900"/>
            <a:endParaRPr lang="de-DE" dirty="0"/>
          </a:p>
          <a:p>
            <a:pPr marL="342900" lvl="2" indent="-342900"/>
            <a:endParaRPr lang="de-DE" dirty="0"/>
          </a:p>
          <a:p>
            <a:pPr marL="342900" lvl="2" indent="-342900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79472"/>
            <a:ext cx="4499992" cy="2249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65" y="4554518"/>
            <a:ext cx="3816424" cy="21485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63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Rückblick 2014</a:t>
            </a:r>
            <a:br>
              <a:rPr lang="de-DE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marL="0" lvl="2" indent="0">
              <a:buNone/>
            </a:pPr>
            <a:r>
              <a:rPr lang="de-DE" b="1" dirty="0"/>
              <a:t>22.03.2014 Wahlen und JHV </a:t>
            </a:r>
            <a:r>
              <a:rPr lang="de-DE" dirty="0"/>
              <a:t>des Pferdezuchtverband Oberbayern in </a:t>
            </a:r>
            <a:r>
              <a:rPr lang="de-DE" dirty="0" err="1"/>
              <a:t>Großhelfendorf</a:t>
            </a:r>
            <a:endParaRPr lang="de-DE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Ausschussmitglieder</a:t>
            </a:r>
            <a:r>
              <a:rPr lang="de-DE" sz="2400" dirty="0"/>
              <a:t>:</a:t>
            </a:r>
          </a:p>
          <a:p>
            <a:pPr marL="0" indent="0">
              <a:buNone/>
            </a:pPr>
            <a:r>
              <a:rPr lang="de-DE" sz="2400" dirty="0"/>
              <a:t>Beate Ruth und Alois Eder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Delegierte</a:t>
            </a:r>
            <a:r>
              <a:rPr lang="de-DE" sz="2400" dirty="0"/>
              <a:t>: </a:t>
            </a:r>
          </a:p>
          <a:p>
            <a:pPr marL="0" indent="0">
              <a:buNone/>
            </a:pPr>
            <a:r>
              <a:rPr lang="de-DE" sz="2400" dirty="0"/>
              <a:t>Alois Eder, Franz </a:t>
            </a:r>
            <a:r>
              <a:rPr lang="de-DE" sz="2400" dirty="0" err="1"/>
              <a:t>Galneder</a:t>
            </a:r>
            <a:r>
              <a:rPr lang="de-DE" sz="2400" dirty="0"/>
              <a:t>, Hannes Meindl, Beate Ruth und Cornelius Wimmer.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Rassebeirat:</a:t>
            </a:r>
          </a:p>
          <a:p>
            <a:pPr marL="0" indent="0">
              <a:buNone/>
            </a:pPr>
            <a:r>
              <a:rPr lang="de-DE" sz="2400" dirty="0"/>
              <a:t>Beate Ruth und Cornelius Wimmer</a:t>
            </a:r>
          </a:p>
          <a:p>
            <a:pPr marL="0" indent="0">
              <a:buNone/>
            </a:pPr>
            <a:br>
              <a:rPr lang="de-DE" dirty="0">
                <a:hlinkClick r:id="rId2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93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Rückblick 2014</a:t>
            </a:r>
            <a:endParaRPr lang="de-DE" sz="3200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de-DE" sz="2000" b="1" dirty="0"/>
              <a:t>05.04.2014 Reitpferdeauktion München </a:t>
            </a:r>
            <a:r>
              <a:rPr lang="de-DE" sz="2000" dirty="0"/>
              <a:t>– Bestückt mit einem Pferd von </a:t>
            </a:r>
            <a:r>
              <a:rPr lang="de-DE" sz="2000" dirty="0" err="1"/>
              <a:t>Galneder</a:t>
            </a:r>
            <a:r>
              <a:rPr lang="de-DE" sz="2000" dirty="0"/>
              <a:t> Franz (</a:t>
            </a:r>
            <a:r>
              <a:rPr lang="de-DE" sz="2000" i="1" dirty="0"/>
              <a:t>Wallach Lesotho von </a:t>
            </a:r>
            <a:r>
              <a:rPr lang="de-DE" sz="2000" i="1" dirty="0" err="1"/>
              <a:t>Locksley</a:t>
            </a:r>
            <a:r>
              <a:rPr lang="de-DE" sz="2000" dirty="0"/>
              <a:t>)</a:t>
            </a:r>
          </a:p>
          <a:p>
            <a:pPr marL="0" lvl="2" indent="0">
              <a:buNone/>
            </a:pPr>
            <a:endParaRPr lang="de-DE" sz="2000" b="1" dirty="0"/>
          </a:p>
          <a:p>
            <a:pPr marL="0" lvl="2" indent="0">
              <a:buNone/>
            </a:pPr>
            <a:r>
              <a:rPr lang="de-DE" sz="2000" b="1" dirty="0"/>
              <a:t>23.04.2014 </a:t>
            </a:r>
            <a:r>
              <a:rPr lang="de-DE" sz="2000" b="1" dirty="0" err="1"/>
              <a:t>Stutbucheintragung</a:t>
            </a:r>
            <a:r>
              <a:rPr lang="de-DE" sz="2000" b="1" dirty="0"/>
              <a:t> </a:t>
            </a:r>
            <a:r>
              <a:rPr lang="de-DE" sz="2000" b="1" dirty="0" err="1"/>
              <a:t>Tengling</a:t>
            </a:r>
            <a:endParaRPr lang="de-DE" sz="2000" dirty="0"/>
          </a:p>
          <a:p>
            <a:pPr marL="0" lvl="2" indent="0">
              <a:buNone/>
            </a:pPr>
            <a:r>
              <a:rPr lang="de-DE" sz="2000" dirty="0"/>
              <a:t>Teilnehmende Mitglieder: </a:t>
            </a:r>
            <a:r>
              <a:rPr lang="de-DE" sz="2000" dirty="0" err="1"/>
              <a:t>Galneder</a:t>
            </a:r>
            <a:r>
              <a:rPr lang="de-DE" sz="2000" dirty="0"/>
              <a:t> Franz,</a:t>
            </a:r>
            <a:endParaRPr lang="de-DE" sz="2000" b="1" dirty="0"/>
          </a:p>
          <a:p>
            <a:pPr marL="0" lvl="2" indent="0">
              <a:buNone/>
            </a:pPr>
            <a:r>
              <a:rPr lang="de-DE" sz="2000" dirty="0"/>
              <a:t>Mayer Franz, Zellner Rudolf</a:t>
            </a:r>
            <a:endParaRPr lang="de-DE" sz="2000" b="1" dirty="0"/>
          </a:p>
          <a:p>
            <a:pPr marL="0" lvl="2" indent="0">
              <a:buNone/>
            </a:pPr>
            <a:endParaRPr lang="de-DE" sz="2000" b="1" dirty="0"/>
          </a:p>
          <a:p>
            <a:pPr marL="0" lvl="2" indent="0">
              <a:buNone/>
            </a:pPr>
            <a:endParaRPr lang="de-DE" sz="2000" b="1" dirty="0"/>
          </a:p>
          <a:p>
            <a:pPr marL="0" lvl="2" indent="0">
              <a:buNone/>
            </a:pPr>
            <a:r>
              <a:rPr lang="de-DE" sz="2000" b="1" dirty="0"/>
              <a:t>22.05.2014 Stammtisch in Altenmarkt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35" y="2708920"/>
            <a:ext cx="2700124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959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u="sng" dirty="0"/>
              <a:t>Rückblick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616624"/>
          </a:xfrm>
        </p:spPr>
        <p:txBody>
          <a:bodyPr>
            <a:normAutofit/>
          </a:bodyPr>
          <a:lstStyle/>
          <a:p>
            <a:pPr marL="88900" lvl="2" indent="0">
              <a:buNone/>
            </a:pPr>
            <a:r>
              <a:rPr lang="de-DE" b="1" dirty="0"/>
              <a:t>06.06.2014 Fohlenprämierung und Marktauswahl für München und Nördlingen                                 </a:t>
            </a:r>
          </a:p>
          <a:p>
            <a:pPr marL="88900" lvl="2" indent="0">
              <a:buNone/>
            </a:pPr>
            <a:r>
              <a:rPr lang="de-DE" sz="2000" dirty="0"/>
              <a:t>Goldfohlen </a:t>
            </a:r>
          </a:p>
          <a:p>
            <a:pPr marL="914400" lvl="2" indent="0">
              <a:buNone/>
            </a:pPr>
            <a:r>
              <a:rPr lang="de-DE" sz="2000" dirty="0"/>
              <a:t>Ruth Beate – Stutfohlen von Dante </a:t>
            </a:r>
            <a:r>
              <a:rPr lang="de-DE" sz="2000" dirty="0" err="1"/>
              <a:t>Weltino</a:t>
            </a:r>
            <a:endParaRPr lang="de-DE" sz="2000" dirty="0"/>
          </a:p>
          <a:p>
            <a:pPr marL="914400" lvl="2" indent="0">
              <a:buNone/>
            </a:pPr>
            <a:r>
              <a:rPr lang="de-DE" sz="2000" dirty="0"/>
              <a:t>Eder Alois – Hengstfohlen von Lloyd George</a:t>
            </a:r>
          </a:p>
          <a:p>
            <a:pPr marL="914400" lvl="2" indent="0">
              <a:buNone/>
            </a:pPr>
            <a:r>
              <a:rPr lang="de-DE" sz="2000" dirty="0" err="1"/>
              <a:t>Butolo</a:t>
            </a:r>
            <a:r>
              <a:rPr lang="de-DE" sz="2000" dirty="0"/>
              <a:t> Brigitte – Stutfohlen von Follow </a:t>
            </a:r>
            <a:r>
              <a:rPr lang="de-DE" sz="2000" dirty="0" err="1"/>
              <a:t>Me</a:t>
            </a:r>
            <a:endParaRPr lang="de-DE" sz="2000" dirty="0"/>
          </a:p>
          <a:p>
            <a:pPr marL="914400" lvl="2" indent="0">
              <a:buNone/>
            </a:pPr>
            <a:r>
              <a:rPr lang="de-DE" sz="2000" dirty="0"/>
              <a:t>Mayer Franz – Hengstfohlen von </a:t>
            </a:r>
            <a:r>
              <a:rPr lang="de-DE" sz="2000" dirty="0" err="1"/>
              <a:t>Lyjanero</a:t>
            </a:r>
            <a:endParaRPr lang="de-DE" sz="2000" dirty="0"/>
          </a:p>
          <a:p>
            <a:pPr marL="88900" lvl="2" indent="0">
              <a:buNone/>
            </a:pPr>
            <a:endParaRPr lang="de-DE" b="1" dirty="0"/>
          </a:p>
          <a:p>
            <a:pPr marL="88900" lvl="2" indent="0">
              <a:buNone/>
            </a:pPr>
            <a:endParaRPr lang="de-DE" b="1" dirty="0"/>
          </a:p>
          <a:p>
            <a:pPr marL="88900" lvl="2" indent="0">
              <a:buNone/>
            </a:pPr>
            <a:r>
              <a:rPr lang="de-DE" b="1" dirty="0"/>
              <a:t>15.06.2014 Fohlenprämierung Erdinger Land</a:t>
            </a:r>
          </a:p>
          <a:p>
            <a:pPr marL="88900" lvl="2" indent="0">
              <a:buNone/>
            </a:pPr>
            <a:r>
              <a:rPr lang="de-DE" sz="2000" dirty="0"/>
              <a:t>3. Platz Hengstfohlen von Cornelius Wimmer</a:t>
            </a:r>
          </a:p>
          <a:p>
            <a:pPr marL="88900" lvl="2" indent="0">
              <a:buNone/>
            </a:pPr>
            <a:r>
              <a:rPr lang="de-DE" sz="2000" dirty="0"/>
              <a:t>  </a:t>
            </a:r>
            <a:r>
              <a:rPr lang="de-DE" sz="2000" dirty="0" err="1"/>
              <a:t>Self</a:t>
            </a:r>
            <a:r>
              <a:rPr lang="de-DE" sz="2000" dirty="0"/>
              <a:t> </a:t>
            </a:r>
            <a:r>
              <a:rPr lang="de-DE" sz="2000" dirty="0" err="1"/>
              <a:t>Control</a:t>
            </a:r>
            <a:r>
              <a:rPr lang="de-DE" sz="2000" dirty="0"/>
              <a:t> x </a:t>
            </a:r>
            <a:r>
              <a:rPr lang="de-DE" sz="2000" dirty="0" err="1"/>
              <a:t>Cornet</a:t>
            </a:r>
            <a:r>
              <a:rPr lang="de-DE" sz="2000" dirty="0"/>
              <a:t> </a:t>
            </a:r>
            <a:r>
              <a:rPr lang="de-DE" sz="2000" dirty="0" err="1"/>
              <a:t>Obolensky</a:t>
            </a:r>
            <a:endParaRPr lang="de-DE" sz="2000" dirty="0"/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06" y="5301208"/>
            <a:ext cx="1878351" cy="12522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98" y="3815923"/>
            <a:ext cx="1541745" cy="1027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28" y="1569858"/>
            <a:ext cx="1558525" cy="10387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98" y="2708920"/>
            <a:ext cx="1555103" cy="10364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688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u="sng" dirty="0"/>
              <a:t>Rückblick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525963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de-DE" sz="2000" b="1" dirty="0"/>
              <a:t>12.06.2014 Fohlenauktion München im Rahmen der oberbayerischen Meisterschaft</a:t>
            </a:r>
          </a:p>
          <a:p>
            <a:pPr marL="0" indent="0">
              <a:buNone/>
            </a:pPr>
            <a:r>
              <a:rPr lang="de-DE" sz="2000" dirty="0"/>
              <a:t>Aussteller  	</a:t>
            </a:r>
            <a:r>
              <a:rPr lang="de-DE" sz="2000" dirty="0" err="1"/>
              <a:t>Butolo</a:t>
            </a:r>
            <a:r>
              <a:rPr lang="de-DE" sz="2000" dirty="0"/>
              <a:t> Brigitte  		Stutfohlen von Follow </a:t>
            </a:r>
            <a:r>
              <a:rPr lang="de-DE" sz="2000" dirty="0" err="1"/>
              <a:t>Me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		Ruth Beate   		Stutfohlen von Dante </a:t>
            </a:r>
            <a:r>
              <a:rPr lang="de-DE" sz="2000" dirty="0" err="1"/>
              <a:t>Weltino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		Mayer Franz  		Hengstfohlen von </a:t>
            </a:r>
            <a:r>
              <a:rPr lang="de-DE" sz="2000" dirty="0" err="1"/>
              <a:t>Lyjanero</a:t>
            </a:r>
            <a:endParaRPr lang="de-DE" sz="2000" dirty="0"/>
          </a:p>
          <a:p>
            <a:pPr marL="0" lvl="2" indent="0">
              <a:buNone/>
            </a:pPr>
            <a:endParaRPr lang="de-DE" sz="2000" b="1" dirty="0"/>
          </a:p>
          <a:p>
            <a:pPr marL="0" lvl="2" indent="0">
              <a:buNone/>
            </a:pPr>
            <a:endParaRPr lang="de-DE" sz="2000" b="1" dirty="0"/>
          </a:p>
          <a:p>
            <a:pPr marL="0" lvl="2" indent="0">
              <a:buNone/>
            </a:pPr>
            <a:r>
              <a:rPr lang="de-DE" sz="2000" b="1" dirty="0"/>
              <a:t>27.06.2014 Staatsprämierung in München           </a:t>
            </a:r>
          </a:p>
          <a:p>
            <a:pPr marL="0" indent="0">
              <a:buNone/>
            </a:pPr>
            <a:r>
              <a:rPr lang="de-DE" sz="2000" dirty="0" err="1"/>
              <a:t>Pichlmeier</a:t>
            </a:r>
            <a:r>
              <a:rPr lang="de-DE" sz="2000" dirty="0"/>
              <a:t> Rudi  		Emirate  von Supreme</a:t>
            </a:r>
          </a:p>
          <a:p>
            <a:pPr marL="0" indent="0">
              <a:buNone/>
            </a:pPr>
            <a:r>
              <a:rPr lang="de-DE" sz="2000" dirty="0"/>
              <a:t>Eder Michael   		Sabrina  von Desperados</a:t>
            </a:r>
          </a:p>
          <a:p>
            <a:pPr marL="0" indent="0">
              <a:buNone/>
            </a:pPr>
            <a:r>
              <a:rPr lang="de-DE" sz="2000" dirty="0" err="1"/>
              <a:t>Galneder</a:t>
            </a:r>
            <a:r>
              <a:rPr lang="de-DE" sz="2000" dirty="0"/>
              <a:t> Franz  		Poetin von Sarkozy</a:t>
            </a:r>
          </a:p>
          <a:p>
            <a:pPr marL="914400" lvl="2" indent="0">
              <a:buNone/>
            </a:pPr>
            <a:endParaRPr lang="de-DE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45024"/>
            <a:ext cx="2742065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57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u="sng" dirty="0"/>
              <a:t>Rückblick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r>
              <a:rPr lang="de-DE" sz="2000" b="1" dirty="0"/>
              <a:t>13.06.2014 Fohlenprämierung und Auktionsauswahl </a:t>
            </a:r>
            <a:r>
              <a:rPr lang="de-DE" sz="2000" b="1" dirty="0" err="1"/>
              <a:t>Tengling</a:t>
            </a: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Siegerfohlen</a:t>
            </a:r>
            <a:r>
              <a:rPr lang="de-DE" sz="2000" dirty="0"/>
              <a:t> </a:t>
            </a:r>
          </a:p>
          <a:p>
            <a:pPr marL="0" indent="0">
              <a:buNone/>
            </a:pPr>
            <a:r>
              <a:rPr lang="de-DE" sz="2000" dirty="0"/>
              <a:t>Stute:	</a:t>
            </a:r>
            <a:r>
              <a:rPr lang="de-DE" sz="2000" dirty="0" err="1"/>
              <a:t>Heiss</a:t>
            </a:r>
            <a:r>
              <a:rPr lang="de-DE" sz="2000" dirty="0"/>
              <a:t> Regina und Rudi  </a:t>
            </a:r>
          </a:p>
          <a:p>
            <a:pPr marL="0" indent="0">
              <a:buNone/>
            </a:pPr>
            <a:r>
              <a:rPr lang="de-DE" sz="2000" dirty="0"/>
              <a:t>	von </a:t>
            </a:r>
            <a:r>
              <a:rPr lang="de-DE" sz="2000" dirty="0" err="1"/>
              <a:t>I'm</a:t>
            </a:r>
            <a:r>
              <a:rPr lang="de-DE" sz="2000" dirty="0"/>
              <a:t> Special de </a:t>
            </a:r>
            <a:r>
              <a:rPr lang="de-DE" sz="2000" dirty="0" err="1"/>
              <a:t>Muze</a:t>
            </a:r>
            <a:r>
              <a:rPr lang="de-DE" sz="2000" dirty="0"/>
              <a:t> x </a:t>
            </a:r>
            <a:r>
              <a:rPr lang="de-DE" sz="2000" dirty="0" err="1"/>
              <a:t>Catoki</a:t>
            </a:r>
            <a:r>
              <a:rPr lang="de-DE" sz="2000" dirty="0"/>
              <a:t> 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Hengst: Mayer Franz  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	  </a:t>
            </a:r>
            <a:r>
              <a:rPr lang="fr-FR" sz="2000" dirty="0" err="1"/>
              <a:t>von</a:t>
            </a:r>
            <a:r>
              <a:rPr lang="fr-FR" sz="2000" dirty="0"/>
              <a:t> </a:t>
            </a:r>
            <a:r>
              <a:rPr lang="fr-FR" sz="2000" dirty="0" err="1"/>
              <a:t>Chap</a:t>
            </a:r>
            <a:r>
              <a:rPr lang="fr-FR" sz="2000" dirty="0"/>
              <a:t> II x Coriolan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02" y="4077072"/>
            <a:ext cx="2951363" cy="1967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50" y="1988840"/>
            <a:ext cx="2951363" cy="19670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14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Bildschirmpräsentation (4:3)</PresentationFormat>
  <Paragraphs>212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Larissa</vt:lpstr>
      <vt:lpstr>Jahreshauptversammlung 19.02.2015  Gasthof Alpenblick, Weibhausen </vt:lpstr>
      <vt:lpstr>Tagesordnung</vt:lpstr>
      <vt:lpstr>Gedenken der Verstorbenen</vt:lpstr>
      <vt:lpstr>Rückblick 2014 </vt:lpstr>
      <vt:lpstr>Rückblick 2014 </vt:lpstr>
      <vt:lpstr>Rückblick 2014</vt:lpstr>
      <vt:lpstr>Rückblick 2014</vt:lpstr>
      <vt:lpstr>Rückblick 2014</vt:lpstr>
      <vt:lpstr>Rückblick 2014</vt:lpstr>
      <vt:lpstr>Prämienfohlen</vt:lpstr>
      <vt:lpstr>Rückblick 2014</vt:lpstr>
      <vt:lpstr>Rückblick 2014</vt:lpstr>
      <vt:lpstr>Rückblick 2014</vt:lpstr>
      <vt:lpstr> Erfolge der Genossenschaft 2014</vt:lpstr>
      <vt:lpstr> Erfolge der Genossenschaft 2014</vt:lpstr>
      <vt:lpstr>Bundeschampionat Qualifikation </vt:lpstr>
      <vt:lpstr>Ehrungen 2014</vt:lpstr>
      <vt:lpstr>Ehrungen 2014</vt:lpstr>
      <vt:lpstr>PowerPoint-Präsentation</vt:lpstr>
      <vt:lpstr>Vorschau auf das Jahr 2015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Jahreshauptversammlung  19.02.2015</dc:title>
  <dc:creator>User</dc:creator>
  <cp:lastModifiedBy>Leitner_L</cp:lastModifiedBy>
  <cp:revision>55</cp:revision>
  <dcterms:created xsi:type="dcterms:W3CDTF">2015-02-15T10:42:16Z</dcterms:created>
  <dcterms:modified xsi:type="dcterms:W3CDTF">2021-10-27T16:25:42Z</dcterms:modified>
</cp:coreProperties>
</file>